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sldIdLst>
    <p:sldId id="334" r:id="rId2"/>
    <p:sldId id="332" r:id="rId3"/>
    <p:sldId id="266" r:id="rId4"/>
    <p:sldId id="256" r:id="rId5"/>
    <p:sldId id="440" r:id="rId6"/>
    <p:sldId id="441" r:id="rId7"/>
    <p:sldId id="442" r:id="rId8"/>
    <p:sldId id="360" r:id="rId9"/>
    <p:sldId id="361" r:id="rId10"/>
    <p:sldId id="362" r:id="rId11"/>
    <p:sldId id="438" r:id="rId12"/>
    <p:sldId id="436" r:id="rId13"/>
    <p:sldId id="439" r:id="rId14"/>
    <p:sldId id="364" r:id="rId15"/>
    <p:sldId id="365" r:id="rId16"/>
    <p:sldId id="366" r:id="rId17"/>
    <p:sldId id="394" r:id="rId18"/>
    <p:sldId id="395" r:id="rId19"/>
    <p:sldId id="369" r:id="rId20"/>
    <p:sldId id="370" r:id="rId21"/>
    <p:sldId id="396" r:id="rId22"/>
    <p:sldId id="397" r:id="rId23"/>
    <p:sldId id="422" r:id="rId24"/>
    <p:sldId id="423" r:id="rId25"/>
    <p:sldId id="384" r:id="rId26"/>
    <p:sldId id="425" r:id="rId27"/>
    <p:sldId id="426" r:id="rId28"/>
    <p:sldId id="427" r:id="rId29"/>
    <p:sldId id="428" r:id="rId30"/>
    <p:sldId id="429" r:id="rId31"/>
    <p:sldId id="398" r:id="rId32"/>
    <p:sldId id="430" r:id="rId33"/>
    <p:sldId id="400" r:id="rId34"/>
    <p:sldId id="434" r:id="rId35"/>
    <p:sldId id="373" r:id="rId36"/>
    <p:sldId id="374" r:id="rId37"/>
    <p:sldId id="437" r:id="rId38"/>
    <p:sldId id="390" r:id="rId39"/>
    <p:sldId id="391" r:id="rId40"/>
    <p:sldId id="392" r:id="rId41"/>
    <p:sldId id="393" r:id="rId42"/>
    <p:sldId id="371" r:id="rId43"/>
    <p:sldId id="431" r:id="rId44"/>
    <p:sldId id="387" r:id="rId45"/>
    <p:sldId id="388" r:id="rId46"/>
    <p:sldId id="389" r:id="rId47"/>
    <p:sldId id="432" r:id="rId48"/>
    <p:sldId id="406" r:id="rId49"/>
    <p:sldId id="410" r:id="rId50"/>
    <p:sldId id="412" r:id="rId51"/>
    <p:sldId id="415" r:id="rId52"/>
    <p:sldId id="413" r:id="rId53"/>
    <p:sldId id="414" r:id="rId54"/>
    <p:sldId id="407" r:id="rId55"/>
    <p:sldId id="435" r:id="rId56"/>
    <p:sldId id="433" r:id="rId57"/>
    <p:sldId id="380" r:id="rId58"/>
    <p:sldId id="381"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E6EC"/>
    <a:srgbClr val="00FF00"/>
    <a:srgbClr val="6A2C38"/>
    <a:srgbClr val="F4E4E7"/>
    <a:srgbClr val="FFF2ED"/>
    <a:srgbClr val="FFF7CD"/>
    <a:srgbClr val="FFDD33"/>
    <a:srgbClr val="EDFFCD"/>
    <a:srgbClr val="FFCC0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9C1ED9-498E-452C-AF73-35F597FB7222}" v="1" dt="2025-08-12T20:07:44.2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668" autoAdjust="0"/>
    <p:restoredTop sz="75499" autoAdjust="0"/>
  </p:normalViewPr>
  <p:slideViewPr>
    <p:cSldViewPr snapToGrid="0">
      <p:cViewPr varScale="1">
        <p:scale>
          <a:sx n="48" d="100"/>
          <a:sy n="48" d="100"/>
        </p:scale>
        <p:origin x="1032"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Coy,Haley" userId="7863d2f6-667a-4b2e-acf7-ac8ceac4da7d" providerId="ADAL" clId="{48138EB3-ACA3-4EB0-B651-6110EFDADE86}"/>
    <pc:docChg chg="undo redo custSel addSld delSld modSld sldOrd">
      <pc:chgData name="McCoy,Haley" userId="7863d2f6-667a-4b2e-acf7-ac8ceac4da7d" providerId="ADAL" clId="{48138EB3-ACA3-4EB0-B651-6110EFDADE86}" dt="2025-01-17T02:58:17.859" v="10584" actId="20577"/>
      <pc:docMkLst>
        <pc:docMk/>
      </pc:docMkLst>
      <pc:sldChg chg="del mod modShow">
        <pc:chgData name="McCoy,Haley" userId="7863d2f6-667a-4b2e-acf7-ac8ceac4da7d" providerId="ADAL" clId="{48138EB3-ACA3-4EB0-B651-6110EFDADE86}" dt="2025-01-16T23:07:21.250" v="27" actId="47"/>
        <pc:sldMkLst>
          <pc:docMk/>
          <pc:sldMk cId="1788239462" sldId="257"/>
        </pc:sldMkLst>
      </pc:sldChg>
      <pc:sldChg chg="del">
        <pc:chgData name="McCoy,Haley" userId="7863d2f6-667a-4b2e-acf7-ac8ceac4da7d" providerId="ADAL" clId="{48138EB3-ACA3-4EB0-B651-6110EFDADE86}" dt="2025-01-16T23:07:47.236" v="28" actId="47"/>
        <pc:sldMkLst>
          <pc:docMk/>
          <pc:sldMk cId="4092752938" sldId="258"/>
        </pc:sldMkLst>
      </pc:sldChg>
      <pc:sldChg chg="del">
        <pc:chgData name="McCoy,Haley" userId="7863d2f6-667a-4b2e-acf7-ac8ceac4da7d" providerId="ADAL" clId="{48138EB3-ACA3-4EB0-B651-6110EFDADE86}" dt="2025-01-16T23:08:23.586" v="32" actId="47"/>
        <pc:sldMkLst>
          <pc:docMk/>
          <pc:sldMk cId="1718736142" sldId="259"/>
        </pc:sldMkLst>
      </pc:sldChg>
      <pc:sldChg chg="del">
        <pc:chgData name="McCoy,Haley" userId="7863d2f6-667a-4b2e-acf7-ac8ceac4da7d" providerId="ADAL" clId="{48138EB3-ACA3-4EB0-B651-6110EFDADE86}" dt="2025-01-16T23:08:24.453" v="33" actId="47"/>
        <pc:sldMkLst>
          <pc:docMk/>
          <pc:sldMk cId="589231133" sldId="260"/>
        </pc:sldMkLst>
      </pc:sldChg>
      <pc:sldChg chg="del">
        <pc:chgData name="McCoy,Haley" userId="7863d2f6-667a-4b2e-acf7-ac8ceac4da7d" providerId="ADAL" clId="{48138EB3-ACA3-4EB0-B651-6110EFDADE86}" dt="2025-01-16T23:08:26.060" v="35" actId="47"/>
        <pc:sldMkLst>
          <pc:docMk/>
          <pc:sldMk cId="335479255" sldId="261"/>
        </pc:sldMkLst>
      </pc:sldChg>
      <pc:sldChg chg="del">
        <pc:chgData name="McCoy,Haley" userId="7863d2f6-667a-4b2e-acf7-ac8ceac4da7d" providerId="ADAL" clId="{48138EB3-ACA3-4EB0-B651-6110EFDADE86}" dt="2025-01-16T23:08:27.397" v="36" actId="47"/>
        <pc:sldMkLst>
          <pc:docMk/>
          <pc:sldMk cId="2512332957" sldId="262"/>
        </pc:sldMkLst>
      </pc:sldChg>
      <pc:sldChg chg="del">
        <pc:chgData name="McCoy,Haley" userId="7863d2f6-667a-4b2e-acf7-ac8ceac4da7d" providerId="ADAL" clId="{48138EB3-ACA3-4EB0-B651-6110EFDADE86}" dt="2025-01-16T23:08:30.499" v="39" actId="47"/>
        <pc:sldMkLst>
          <pc:docMk/>
          <pc:sldMk cId="2385558102" sldId="265"/>
        </pc:sldMkLst>
      </pc:sldChg>
      <pc:sldChg chg="modSp mod">
        <pc:chgData name="McCoy,Haley" userId="7863d2f6-667a-4b2e-acf7-ac8ceac4da7d" providerId="ADAL" clId="{48138EB3-ACA3-4EB0-B651-6110EFDADE86}" dt="2025-01-16T23:06:53.488" v="23" actId="6549"/>
        <pc:sldMkLst>
          <pc:docMk/>
          <pc:sldMk cId="2076666801" sldId="266"/>
        </pc:sldMkLst>
      </pc:sldChg>
      <pc:sldChg chg="del">
        <pc:chgData name="McCoy,Haley" userId="7863d2f6-667a-4b2e-acf7-ac8ceac4da7d" providerId="ADAL" clId="{48138EB3-ACA3-4EB0-B651-6110EFDADE86}" dt="2025-01-16T23:08:31.727" v="40" actId="47"/>
        <pc:sldMkLst>
          <pc:docMk/>
          <pc:sldMk cId="1782461002" sldId="267"/>
        </pc:sldMkLst>
      </pc:sldChg>
      <pc:sldChg chg="del">
        <pc:chgData name="McCoy,Haley" userId="7863d2f6-667a-4b2e-acf7-ac8ceac4da7d" providerId="ADAL" clId="{48138EB3-ACA3-4EB0-B651-6110EFDADE86}" dt="2025-01-16T23:08:40.869" v="41" actId="47"/>
        <pc:sldMkLst>
          <pc:docMk/>
          <pc:sldMk cId="3010615002" sldId="268"/>
        </pc:sldMkLst>
      </pc:sldChg>
      <pc:sldChg chg="del">
        <pc:chgData name="McCoy,Haley" userId="7863d2f6-667a-4b2e-acf7-ac8ceac4da7d" providerId="ADAL" clId="{48138EB3-ACA3-4EB0-B651-6110EFDADE86}" dt="2025-01-16T23:08:41.950" v="42" actId="47"/>
        <pc:sldMkLst>
          <pc:docMk/>
          <pc:sldMk cId="2902821517" sldId="269"/>
        </pc:sldMkLst>
      </pc:sldChg>
      <pc:sldChg chg="del">
        <pc:chgData name="McCoy,Haley" userId="7863d2f6-667a-4b2e-acf7-ac8ceac4da7d" providerId="ADAL" clId="{48138EB3-ACA3-4EB0-B651-6110EFDADE86}" dt="2025-01-16T23:08:46.513" v="45" actId="47"/>
        <pc:sldMkLst>
          <pc:docMk/>
          <pc:sldMk cId="1719692538" sldId="270"/>
        </pc:sldMkLst>
      </pc:sldChg>
      <pc:sldChg chg="del">
        <pc:chgData name="McCoy,Haley" userId="7863d2f6-667a-4b2e-acf7-ac8ceac4da7d" providerId="ADAL" clId="{48138EB3-ACA3-4EB0-B651-6110EFDADE86}" dt="2025-01-16T23:08:49.744" v="46" actId="47"/>
        <pc:sldMkLst>
          <pc:docMk/>
          <pc:sldMk cId="3930094230" sldId="272"/>
        </pc:sldMkLst>
      </pc:sldChg>
      <pc:sldChg chg="del">
        <pc:chgData name="McCoy,Haley" userId="7863d2f6-667a-4b2e-acf7-ac8ceac4da7d" providerId="ADAL" clId="{48138EB3-ACA3-4EB0-B651-6110EFDADE86}" dt="2025-01-16T23:08:59.789" v="48" actId="47"/>
        <pc:sldMkLst>
          <pc:docMk/>
          <pc:sldMk cId="1208778707" sldId="273"/>
        </pc:sldMkLst>
      </pc:sldChg>
      <pc:sldChg chg="del">
        <pc:chgData name="McCoy,Haley" userId="7863d2f6-667a-4b2e-acf7-ac8ceac4da7d" providerId="ADAL" clId="{48138EB3-ACA3-4EB0-B651-6110EFDADE86}" dt="2025-01-16T23:09:00.648" v="49" actId="47"/>
        <pc:sldMkLst>
          <pc:docMk/>
          <pc:sldMk cId="1017511720" sldId="274"/>
        </pc:sldMkLst>
      </pc:sldChg>
      <pc:sldChg chg="del">
        <pc:chgData name="McCoy,Haley" userId="7863d2f6-667a-4b2e-acf7-ac8ceac4da7d" providerId="ADAL" clId="{48138EB3-ACA3-4EB0-B651-6110EFDADE86}" dt="2025-01-16T23:09:03.768" v="50" actId="47"/>
        <pc:sldMkLst>
          <pc:docMk/>
          <pc:sldMk cId="273142446" sldId="275"/>
        </pc:sldMkLst>
      </pc:sldChg>
      <pc:sldChg chg="del">
        <pc:chgData name="McCoy,Haley" userId="7863d2f6-667a-4b2e-acf7-ac8ceac4da7d" providerId="ADAL" clId="{48138EB3-ACA3-4EB0-B651-6110EFDADE86}" dt="2025-01-16T23:09:05.861" v="51" actId="47"/>
        <pc:sldMkLst>
          <pc:docMk/>
          <pc:sldMk cId="1071066698" sldId="276"/>
        </pc:sldMkLst>
      </pc:sldChg>
      <pc:sldChg chg="del">
        <pc:chgData name="McCoy,Haley" userId="7863d2f6-667a-4b2e-acf7-ac8ceac4da7d" providerId="ADAL" clId="{48138EB3-ACA3-4EB0-B651-6110EFDADE86}" dt="2025-01-16T23:09:11.748" v="52" actId="47"/>
        <pc:sldMkLst>
          <pc:docMk/>
          <pc:sldMk cId="3774615572" sldId="277"/>
        </pc:sldMkLst>
      </pc:sldChg>
      <pc:sldChg chg="del">
        <pc:chgData name="McCoy,Haley" userId="7863d2f6-667a-4b2e-acf7-ac8ceac4da7d" providerId="ADAL" clId="{48138EB3-ACA3-4EB0-B651-6110EFDADE86}" dt="2025-01-16T23:09:12.405" v="53" actId="47"/>
        <pc:sldMkLst>
          <pc:docMk/>
          <pc:sldMk cId="437256040" sldId="278"/>
        </pc:sldMkLst>
      </pc:sldChg>
      <pc:sldChg chg="del">
        <pc:chgData name="McCoy,Haley" userId="7863d2f6-667a-4b2e-acf7-ac8ceac4da7d" providerId="ADAL" clId="{48138EB3-ACA3-4EB0-B651-6110EFDADE86}" dt="2025-01-16T23:09:13.063" v="54" actId="47"/>
        <pc:sldMkLst>
          <pc:docMk/>
          <pc:sldMk cId="445666030" sldId="279"/>
        </pc:sldMkLst>
      </pc:sldChg>
      <pc:sldChg chg="del">
        <pc:chgData name="McCoy,Haley" userId="7863d2f6-667a-4b2e-acf7-ac8ceac4da7d" providerId="ADAL" clId="{48138EB3-ACA3-4EB0-B651-6110EFDADE86}" dt="2025-01-16T23:09:14.669" v="58" actId="47"/>
        <pc:sldMkLst>
          <pc:docMk/>
          <pc:sldMk cId="2451251467" sldId="280"/>
        </pc:sldMkLst>
      </pc:sldChg>
      <pc:sldChg chg="del">
        <pc:chgData name="McCoy,Haley" userId="7863d2f6-667a-4b2e-acf7-ac8ceac4da7d" providerId="ADAL" clId="{48138EB3-ACA3-4EB0-B651-6110EFDADE86}" dt="2025-01-16T23:09:16.733" v="59" actId="47"/>
        <pc:sldMkLst>
          <pc:docMk/>
          <pc:sldMk cId="50618470" sldId="281"/>
        </pc:sldMkLst>
      </pc:sldChg>
      <pc:sldChg chg="del">
        <pc:chgData name="McCoy,Haley" userId="7863d2f6-667a-4b2e-acf7-ac8ceac4da7d" providerId="ADAL" clId="{48138EB3-ACA3-4EB0-B651-6110EFDADE86}" dt="2025-01-16T23:09:17.219" v="60" actId="47"/>
        <pc:sldMkLst>
          <pc:docMk/>
          <pc:sldMk cId="88123030" sldId="282"/>
        </pc:sldMkLst>
      </pc:sldChg>
      <pc:sldChg chg="del">
        <pc:chgData name="McCoy,Haley" userId="7863d2f6-667a-4b2e-acf7-ac8ceac4da7d" providerId="ADAL" clId="{48138EB3-ACA3-4EB0-B651-6110EFDADE86}" dt="2025-01-16T23:09:18.918" v="61" actId="47"/>
        <pc:sldMkLst>
          <pc:docMk/>
          <pc:sldMk cId="3710773100" sldId="283"/>
        </pc:sldMkLst>
      </pc:sldChg>
      <pc:sldChg chg="del">
        <pc:chgData name="McCoy,Haley" userId="7863d2f6-667a-4b2e-acf7-ac8ceac4da7d" providerId="ADAL" clId="{48138EB3-ACA3-4EB0-B651-6110EFDADE86}" dt="2025-01-16T23:09:19.706" v="62" actId="47"/>
        <pc:sldMkLst>
          <pc:docMk/>
          <pc:sldMk cId="1391364173" sldId="284"/>
        </pc:sldMkLst>
      </pc:sldChg>
      <pc:sldChg chg="del">
        <pc:chgData name="McCoy,Haley" userId="7863d2f6-667a-4b2e-acf7-ac8ceac4da7d" providerId="ADAL" clId="{48138EB3-ACA3-4EB0-B651-6110EFDADE86}" dt="2025-01-16T23:09:20.935" v="63" actId="47"/>
        <pc:sldMkLst>
          <pc:docMk/>
          <pc:sldMk cId="3008735467" sldId="285"/>
        </pc:sldMkLst>
      </pc:sldChg>
      <pc:sldChg chg="del">
        <pc:chgData name="McCoy,Haley" userId="7863d2f6-667a-4b2e-acf7-ac8ceac4da7d" providerId="ADAL" clId="{48138EB3-ACA3-4EB0-B651-6110EFDADE86}" dt="2025-01-16T23:09:25.460" v="64" actId="47"/>
        <pc:sldMkLst>
          <pc:docMk/>
          <pc:sldMk cId="2160839970" sldId="286"/>
        </pc:sldMkLst>
      </pc:sldChg>
      <pc:sldChg chg="del">
        <pc:chgData name="McCoy,Haley" userId="7863d2f6-667a-4b2e-acf7-ac8ceac4da7d" providerId="ADAL" clId="{48138EB3-ACA3-4EB0-B651-6110EFDADE86}" dt="2025-01-16T23:09:28.401" v="65" actId="47"/>
        <pc:sldMkLst>
          <pc:docMk/>
          <pc:sldMk cId="3869160404" sldId="292"/>
        </pc:sldMkLst>
      </pc:sldChg>
      <pc:sldChg chg="del">
        <pc:chgData name="McCoy,Haley" userId="7863d2f6-667a-4b2e-acf7-ac8ceac4da7d" providerId="ADAL" clId="{48138EB3-ACA3-4EB0-B651-6110EFDADE86}" dt="2025-01-16T23:09:30.854" v="66" actId="47"/>
        <pc:sldMkLst>
          <pc:docMk/>
          <pc:sldMk cId="3708979704" sldId="293"/>
        </pc:sldMkLst>
      </pc:sldChg>
      <pc:sldChg chg="del">
        <pc:chgData name="McCoy,Haley" userId="7863d2f6-667a-4b2e-acf7-ac8ceac4da7d" providerId="ADAL" clId="{48138EB3-ACA3-4EB0-B651-6110EFDADE86}" dt="2025-01-16T23:09:32.160" v="67" actId="47"/>
        <pc:sldMkLst>
          <pc:docMk/>
          <pc:sldMk cId="2935826392" sldId="294"/>
        </pc:sldMkLst>
      </pc:sldChg>
      <pc:sldChg chg="delSp mod delAnim modNotesTx">
        <pc:chgData name="McCoy,Haley" userId="7863d2f6-667a-4b2e-acf7-ac8ceac4da7d" providerId="ADAL" clId="{48138EB3-ACA3-4EB0-B651-6110EFDADE86}" dt="2025-01-16T23:09:39.562" v="69" actId="20577"/>
        <pc:sldMkLst>
          <pc:docMk/>
          <pc:sldMk cId="4222363248" sldId="295"/>
        </pc:sldMkLst>
      </pc:sldChg>
      <pc:sldChg chg="del">
        <pc:chgData name="McCoy,Haley" userId="7863d2f6-667a-4b2e-acf7-ac8ceac4da7d" providerId="ADAL" clId="{48138EB3-ACA3-4EB0-B651-6110EFDADE86}" dt="2025-01-16T23:08:42.770" v="43" actId="47"/>
        <pc:sldMkLst>
          <pc:docMk/>
          <pc:sldMk cId="3875785271" sldId="296"/>
        </pc:sldMkLst>
      </pc:sldChg>
      <pc:sldChg chg="del">
        <pc:chgData name="McCoy,Haley" userId="7863d2f6-667a-4b2e-acf7-ac8ceac4da7d" providerId="ADAL" clId="{48138EB3-ACA3-4EB0-B651-6110EFDADE86}" dt="2025-01-16T23:08:54.019" v="47" actId="47"/>
        <pc:sldMkLst>
          <pc:docMk/>
          <pc:sldMk cId="3596616557" sldId="297"/>
        </pc:sldMkLst>
      </pc:sldChg>
      <pc:sldChg chg="del">
        <pc:chgData name="McCoy,Haley" userId="7863d2f6-667a-4b2e-acf7-ac8ceac4da7d" providerId="ADAL" clId="{48138EB3-ACA3-4EB0-B651-6110EFDADE86}" dt="2025-01-16T23:09:13.488" v="55" actId="47"/>
        <pc:sldMkLst>
          <pc:docMk/>
          <pc:sldMk cId="1920529739" sldId="298"/>
        </pc:sldMkLst>
      </pc:sldChg>
      <pc:sldChg chg="del">
        <pc:chgData name="McCoy,Haley" userId="7863d2f6-667a-4b2e-acf7-ac8ceac4da7d" providerId="ADAL" clId="{48138EB3-ACA3-4EB0-B651-6110EFDADE86}" dt="2025-01-16T23:09:13.975" v="56" actId="47"/>
        <pc:sldMkLst>
          <pc:docMk/>
          <pc:sldMk cId="2690885313" sldId="299"/>
        </pc:sldMkLst>
      </pc:sldChg>
      <pc:sldChg chg="del">
        <pc:chgData name="McCoy,Haley" userId="7863d2f6-667a-4b2e-acf7-ac8ceac4da7d" providerId="ADAL" clId="{48138EB3-ACA3-4EB0-B651-6110EFDADE86}" dt="2025-01-16T23:09:14.338" v="57" actId="47"/>
        <pc:sldMkLst>
          <pc:docMk/>
          <pc:sldMk cId="1720414444" sldId="300"/>
        </pc:sldMkLst>
      </pc:sldChg>
      <pc:sldChg chg="del">
        <pc:chgData name="McCoy,Haley" userId="7863d2f6-667a-4b2e-acf7-ac8ceac4da7d" providerId="ADAL" clId="{48138EB3-ACA3-4EB0-B651-6110EFDADE86}" dt="2025-01-16T23:08:25.398" v="34" actId="47"/>
        <pc:sldMkLst>
          <pc:docMk/>
          <pc:sldMk cId="4122156123" sldId="301"/>
        </pc:sldMkLst>
      </pc:sldChg>
      <pc:sldChg chg="del">
        <pc:chgData name="McCoy,Haley" userId="7863d2f6-667a-4b2e-acf7-ac8ceac4da7d" providerId="ADAL" clId="{48138EB3-ACA3-4EB0-B651-6110EFDADE86}" dt="2025-01-16T23:08:27.996" v="37" actId="47"/>
        <pc:sldMkLst>
          <pc:docMk/>
          <pc:sldMk cId="2786240427" sldId="302"/>
        </pc:sldMkLst>
      </pc:sldChg>
      <pc:sldChg chg="del">
        <pc:chgData name="McCoy,Haley" userId="7863d2f6-667a-4b2e-acf7-ac8ceac4da7d" providerId="ADAL" clId="{48138EB3-ACA3-4EB0-B651-6110EFDADE86}" dt="2025-01-16T23:08:28.461" v="38" actId="47"/>
        <pc:sldMkLst>
          <pc:docMk/>
          <pc:sldMk cId="1556098726" sldId="303"/>
        </pc:sldMkLst>
      </pc:sldChg>
      <pc:sldChg chg="del">
        <pc:chgData name="McCoy,Haley" userId="7863d2f6-667a-4b2e-acf7-ac8ceac4da7d" providerId="ADAL" clId="{48138EB3-ACA3-4EB0-B651-6110EFDADE86}" dt="2025-01-16T23:08:21.715" v="31" actId="47"/>
        <pc:sldMkLst>
          <pc:docMk/>
          <pc:sldMk cId="3348075788" sldId="304"/>
        </pc:sldMkLst>
      </pc:sldChg>
      <pc:sldChg chg="del mod modShow">
        <pc:chgData name="McCoy,Haley" userId="7863d2f6-667a-4b2e-acf7-ac8ceac4da7d" providerId="ADAL" clId="{48138EB3-ACA3-4EB0-B651-6110EFDADE86}" dt="2025-01-16T23:07:21.250" v="27" actId="47"/>
        <pc:sldMkLst>
          <pc:docMk/>
          <pc:sldMk cId="3511624166" sldId="305"/>
        </pc:sldMkLst>
      </pc:sldChg>
      <pc:sldChg chg="del">
        <pc:chgData name="McCoy,Haley" userId="7863d2f6-667a-4b2e-acf7-ac8ceac4da7d" providerId="ADAL" clId="{48138EB3-ACA3-4EB0-B651-6110EFDADE86}" dt="2025-01-16T23:07:21.250" v="27" actId="47"/>
        <pc:sldMkLst>
          <pc:docMk/>
          <pc:sldMk cId="1076453583" sldId="306"/>
        </pc:sldMkLst>
      </pc:sldChg>
      <pc:sldChg chg="del">
        <pc:chgData name="McCoy,Haley" userId="7863d2f6-667a-4b2e-acf7-ac8ceac4da7d" providerId="ADAL" clId="{48138EB3-ACA3-4EB0-B651-6110EFDADE86}" dt="2025-01-16T23:07:21.250" v="27" actId="47"/>
        <pc:sldMkLst>
          <pc:docMk/>
          <pc:sldMk cId="1342065581" sldId="307"/>
        </pc:sldMkLst>
      </pc:sldChg>
      <pc:sldChg chg="del mod modShow">
        <pc:chgData name="McCoy,Haley" userId="7863d2f6-667a-4b2e-acf7-ac8ceac4da7d" providerId="ADAL" clId="{48138EB3-ACA3-4EB0-B651-6110EFDADE86}" dt="2025-01-16T23:07:21.250" v="27" actId="47"/>
        <pc:sldMkLst>
          <pc:docMk/>
          <pc:sldMk cId="2909740731" sldId="308"/>
        </pc:sldMkLst>
      </pc:sldChg>
      <pc:sldChg chg="del">
        <pc:chgData name="McCoy,Haley" userId="7863d2f6-667a-4b2e-acf7-ac8ceac4da7d" providerId="ADAL" clId="{48138EB3-ACA3-4EB0-B651-6110EFDADE86}" dt="2025-01-16T23:07:21.250" v="27" actId="47"/>
        <pc:sldMkLst>
          <pc:docMk/>
          <pc:sldMk cId="437851937" sldId="309"/>
        </pc:sldMkLst>
      </pc:sldChg>
      <pc:sldChg chg="del">
        <pc:chgData name="McCoy,Haley" userId="7863d2f6-667a-4b2e-acf7-ac8ceac4da7d" providerId="ADAL" clId="{48138EB3-ACA3-4EB0-B651-6110EFDADE86}" dt="2025-01-16T23:07:21.250" v="27" actId="47"/>
        <pc:sldMkLst>
          <pc:docMk/>
          <pc:sldMk cId="2842703807" sldId="310"/>
        </pc:sldMkLst>
      </pc:sldChg>
      <pc:sldChg chg="del">
        <pc:chgData name="McCoy,Haley" userId="7863d2f6-667a-4b2e-acf7-ac8ceac4da7d" providerId="ADAL" clId="{48138EB3-ACA3-4EB0-B651-6110EFDADE86}" dt="2025-01-16T23:07:21.250" v="27" actId="47"/>
        <pc:sldMkLst>
          <pc:docMk/>
          <pc:sldMk cId="3373594548" sldId="311"/>
        </pc:sldMkLst>
      </pc:sldChg>
      <pc:sldChg chg="del">
        <pc:chgData name="McCoy,Haley" userId="7863d2f6-667a-4b2e-acf7-ac8ceac4da7d" providerId="ADAL" clId="{48138EB3-ACA3-4EB0-B651-6110EFDADE86}" dt="2025-01-16T23:07:21.250" v="27" actId="47"/>
        <pc:sldMkLst>
          <pc:docMk/>
          <pc:sldMk cId="400674558" sldId="312"/>
        </pc:sldMkLst>
      </pc:sldChg>
      <pc:sldChg chg="del">
        <pc:chgData name="McCoy,Haley" userId="7863d2f6-667a-4b2e-acf7-ac8ceac4da7d" providerId="ADAL" clId="{48138EB3-ACA3-4EB0-B651-6110EFDADE86}" dt="2025-01-16T23:07:21.250" v="27" actId="47"/>
        <pc:sldMkLst>
          <pc:docMk/>
          <pc:sldMk cId="7723639" sldId="313"/>
        </pc:sldMkLst>
      </pc:sldChg>
      <pc:sldChg chg="del">
        <pc:chgData name="McCoy,Haley" userId="7863d2f6-667a-4b2e-acf7-ac8ceac4da7d" providerId="ADAL" clId="{48138EB3-ACA3-4EB0-B651-6110EFDADE86}" dt="2025-01-16T23:07:21.250" v="27" actId="47"/>
        <pc:sldMkLst>
          <pc:docMk/>
          <pc:sldMk cId="916088233" sldId="314"/>
        </pc:sldMkLst>
      </pc:sldChg>
      <pc:sldChg chg="del">
        <pc:chgData name="McCoy,Haley" userId="7863d2f6-667a-4b2e-acf7-ac8ceac4da7d" providerId="ADAL" clId="{48138EB3-ACA3-4EB0-B651-6110EFDADE86}" dt="2025-01-16T23:07:21.250" v="27" actId="47"/>
        <pc:sldMkLst>
          <pc:docMk/>
          <pc:sldMk cId="1145471568" sldId="315"/>
        </pc:sldMkLst>
      </pc:sldChg>
      <pc:sldChg chg="del">
        <pc:chgData name="McCoy,Haley" userId="7863d2f6-667a-4b2e-acf7-ac8ceac4da7d" providerId="ADAL" clId="{48138EB3-ACA3-4EB0-B651-6110EFDADE86}" dt="2025-01-16T23:07:21.250" v="27" actId="47"/>
        <pc:sldMkLst>
          <pc:docMk/>
          <pc:sldMk cId="2555369467" sldId="316"/>
        </pc:sldMkLst>
      </pc:sldChg>
      <pc:sldChg chg="del">
        <pc:chgData name="McCoy,Haley" userId="7863d2f6-667a-4b2e-acf7-ac8ceac4da7d" providerId="ADAL" clId="{48138EB3-ACA3-4EB0-B651-6110EFDADE86}" dt="2025-01-16T23:07:21.250" v="27" actId="47"/>
        <pc:sldMkLst>
          <pc:docMk/>
          <pc:sldMk cId="2776589093" sldId="317"/>
        </pc:sldMkLst>
      </pc:sldChg>
      <pc:sldChg chg="del">
        <pc:chgData name="McCoy,Haley" userId="7863d2f6-667a-4b2e-acf7-ac8ceac4da7d" providerId="ADAL" clId="{48138EB3-ACA3-4EB0-B651-6110EFDADE86}" dt="2025-01-16T23:07:21.250" v="27" actId="47"/>
        <pc:sldMkLst>
          <pc:docMk/>
          <pc:sldMk cId="1590580871" sldId="318"/>
        </pc:sldMkLst>
      </pc:sldChg>
      <pc:sldChg chg="del">
        <pc:chgData name="McCoy,Haley" userId="7863d2f6-667a-4b2e-acf7-ac8ceac4da7d" providerId="ADAL" clId="{48138EB3-ACA3-4EB0-B651-6110EFDADE86}" dt="2025-01-16T23:07:21.250" v="27" actId="47"/>
        <pc:sldMkLst>
          <pc:docMk/>
          <pc:sldMk cId="814374078" sldId="319"/>
        </pc:sldMkLst>
      </pc:sldChg>
      <pc:sldChg chg="del">
        <pc:chgData name="McCoy,Haley" userId="7863d2f6-667a-4b2e-acf7-ac8ceac4da7d" providerId="ADAL" clId="{48138EB3-ACA3-4EB0-B651-6110EFDADE86}" dt="2025-01-16T23:07:21.250" v="27" actId="47"/>
        <pc:sldMkLst>
          <pc:docMk/>
          <pc:sldMk cId="1150774713" sldId="320"/>
        </pc:sldMkLst>
      </pc:sldChg>
      <pc:sldChg chg="del">
        <pc:chgData name="McCoy,Haley" userId="7863d2f6-667a-4b2e-acf7-ac8ceac4da7d" providerId="ADAL" clId="{48138EB3-ACA3-4EB0-B651-6110EFDADE86}" dt="2025-01-16T23:07:21.250" v="27" actId="47"/>
        <pc:sldMkLst>
          <pc:docMk/>
          <pc:sldMk cId="2478964869" sldId="321"/>
        </pc:sldMkLst>
      </pc:sldChg>
      <pc:sldChg chg="del">
        <pc:chgData name="McCoy,Haley" userId="7863d2f6-667a-4b2e-acf7-ac8ceac4da7d" providerId="ADAL" clId="{48138EB3-ACA3-4EB0-B651-6110EFDADE86}" dt="2025-01-16T23:07:21.250" v="27" actId="47"/>
        <pc:sldMkLst>
          <pc:docMk/>
          <pc:sldMk cId="3827853417" sldId="322"/>
        </pc:sldMkLst>
      </pc:sldChg>
      <pc:sldChg chg="del">
        <pc:chgData name="McCoy,Haley" userId="7863d2f6-667a-4b2e-acf7-ac8ceac4da7d" providerId="ADAL" clId="{48138EB3-ACA3-4EB0-B651-6110EFDADE86}" dt="2025-01-16T23:07:21.250" v="27" actId="47"/>
        <pc:sldMkLst>
          <pc:docMk/>
          <pc:sldMk cId="1330217749" sldId="323"/>
        </pc:sldMkLst>
      </pc:sldChg>
      <pc:sldChg chg="del">
        <pc:chgData name="McCoy,Haley" userId="7863d2f6-667a-4b2e-acf7-ac8ceac4da7d" providerId="ADAL" clId="{48138EB3-ACA3-4EB0-B651-6110EFDADE86}" dt="2025-01-16T23:07:21.250" v="27" actId="47"/>
        <pc:sldMkLst>
          <pc:docMk/>
          <pc:sldMk cId="1870990550" sldId="324"/>
        </pc:sldMkLst>
      </pc:sldChg>
      <pc:sldChg chg="del">
        <pc:chgData name="McCoy,Haley" userId="7863d2f6-667a-4b2e-acf7-ac8ceac4da7d" providerId="ADAL" clId="{48138EB3-ACA3-4EB0-B651-6110EFDADE86}" dt="2025-01-16T23:07:21.250" v="27" actId="47"/>
        <pc:sldMkLst>
          <pc:docMk/>
          <pc:sldMk cId="610635537" sldId="325"/>
        </pc:sldMkLst>
      </pc:sldChg>
      <pc:sldChg chg="del">
        <pc:chgData name="McCoy,Haley" userId="7863d2f6-667a-4b2e-acf7-ac8ceac4da7d" providerId="ADAL" clId="{48138EB3-ACA3-4EB0-B651-6110EFDADE86}" dt="2025-01-16T23:07:21.250" v="27" actId="47"/>
        <pc:sldMkLst>
          <pc:docMk/>
          <pc:sldMk cId="2600617143" sldId="326"/>
        </pc:sldMkLst>
      </pc:sldChg>
      <pc:sldChg chg="del">
        <pc:chgData name="McCoy,Haley" userId="7863d2f6-667a-4b2e-acf7-ac8ceac4da7d" providerId="ADAL" clId="{48138EB3-ACA3-4EB0-B651-6110EFDADE86}" dt="2025-01-16T23:07:21.250" v="27" actId="47"/>
        <pc:sldMkLst>
          <pc:docMk/>
          <pc:sldMk cId="137104750" sldId="327"/>
        </pc:sldMkLst>
      </pc:sldChg>
      <pc:sldChg chg="del">
        <pc:chgData name="McCoy,Haley" userId="7863d2f6-667a-4b2e-acf7-ac8ceac4da7d" providerId="ADAL" clId="{48138EB3-ACA3-4EB0-B651-6110EFDADE86}" dt="2025-01-16T23:07:21.250" v="27" actId="47"/>
        <pc:sldMkLst>
          <pc:docMk/>
          <pc:sldMk cId="3321412269" sldId="328"/>
        </pc:sldMkLst>
      </pc:sldChg>
      <pc:sldChg chg="del">
        <pc:chgData name="McCoy,Haley" userId="7863d2f6-667a-4b2e-acf7-ac8ceac4da7d" providerId="ADAL" clId="{48138EB3-ACA3-4EB0-B651-6110EFDADE86}" dt="2025-01-16T23:08:44.124" v="44" actId="47"/>
        <pc:sldMkLst>
          <pc:docMk/>
          <pc:sldMk cId="3881631561" sldId="330"/>
        </pc:sldMkLst>
      </pc:sldChg>
      <pc:sldChg chg="del">
        <pc:chgData name="McCoy,Haley" userId="7863d2f6-667a-4b2e-acf7-ac8ceac4da7d" providerId="ADAL" clId="{48138EB3-ACA3-4EB0-B651-6110EFDADE86}" dt="2025-01-16T23:06:11.657" v="0" actId="47"/>
        <pc:sldMkLst>
          <pc:docMk/>
          <pc:sldMk cId="1697547090" sldId="331"/>
        </pc:sldMkLst>
      </pc:sldChg>
      <pc:sldChg chg="modSp mod">
        <pc:chgData name="McCoy,Haley" userId="7863d2f6-667a-4b2e-acf7-ac8ceac4da7d" providerId="ADAL" clId="{48138EB3-ACA3-4EB0-B651-6110EFDADE86}" dt="2025-01-16T23:06:42.933" v="22" actId="20577"/>
        <pc:sldMkLst>
          <pc:docMk/>
          <pc:sldMk cId="227915481" sldId="332"/>
        </pc:sldMkLst>
      </pc:sldChg>
      <pc:sldChg chg="delSp modSp mod delAnim modNotesTx">
        <pc:chgData name="McCoy,Haley" userId="7863d2f6-667a-4b2e-acf7-ac8ceac4da7d" providerId="ADAL" clId="{48138EB3-ACA3-4EB0-B651-6110EFDADE86}" dt="2025-01-16T23:06:28.324" v="18" actId="20577"/>
        <pc:sldMkLst>
          <pc:docMk/>
          <pc:sldMk cId="889556955" sldId="334"/>
        </pc:sldMkLst>
      </pc:sldChg>
      <pc:sldChg chg="del">
        <pc:chgData name="McCoy,Haley" userId="7863d2f6-667a-4b2e-acf7-ac8ceac4da7d" providerId="ADAL" clId="{48138EB3-ACA3-4EB0-B651-6110EFDADE86}" dt="2025-01-16T23:08:18.457" v="29" actId="47"/>
        <pc:sldMkLst>
          <pc:docMk/>
          <pc:sldMk cId="455742007" sldId="335"/>
        </pc:sldMkLst>
      </pc:sldChg>
      <pc:sldChg chg="modSp new mod">
        <pc:chgData name="McCoy,Haley" userId="7863d2f6-667a-4b2e-acf7-ac8ceac4da7d" providerId="ADAL" clId="{48138EB3-ACA3-4EB0-B651-6110EFDADE86}" dt="2025-01-16T23:24:42.592" v="2776" actId="20577"/>
        <pc:sldMkLst>
          <pc:docMk/>
          <pc:sldMk cId="3875427558" sldId="335"/>
        </pc:sldMkLst>
      </pc:sldChg>
      <pc:sldChg chg="del">
        <pc:chgData name="McCoy,Haley" userId="7863d2f6-667a-4b2e-acf7-ac8ceac4da7d" providerId="ADAL" clId="{48138EB3-ACA3-4EB0-B651-6110EFDADE86}" dt="2025-01-16T23:08:19.452" v="30" actId="47"/>
        <pc:sldMkLst>
          <pc:docMk/>
          <pc:sldMk cId="1631937984" sldId="336"/>
        </pc:sldMkLst>
      </pc:sldChg>
      <pc:sldChg chg="modSp new del mod">
        <pc:chgData name="McCoy,Haley" userId="7863d2f6-667a-4b2e-acf7-ac8ceac4da7d" providerId="ADAL" clId="{48138EB3-ACA3-4EB0-B651-6110EFDADE86}" dt="2025-01-17T01:32:45.443" v="8041" actId="47"/>
        <pc:sldMkLst>
          <pc:docMk/>
          <pc:sldMk cId="1805419836" sldId="336"/>
        </pc:sldMkLst>
      </pc:sldChg>
      <pc:sldChg chg="modSp new add del mod">
        <pc:chgData name="McCoy,Haley" userId="7863d2f6-667a-4b2e-acf7-ac8ceac4da7d" providerId="ADAL" clId="{48138EB3-ACA3-4EB0-B651-6110EFDADE86}" dt="2025-01-17T00:01:17.841" v="6680" actId="47"/>
        <pc:sldMkLst>
          <pc:docMk/>
          <pc:sldMk cId="2768716927" sldId="337"/>
        </pc:sldMkLst>
      </pc:sldChg>
      <pc:sldChg chg="modSp new add del mod">
        <pc:chgData name="McCoy,Haley" userId="7863d2f6-667a-4b2e-acf7-ac8ceac4da7d" providerId="ADAL" clId="{48138EB3-ACA3-4EB0-B651-6110EFDADE86}" dt="2025-01-17T00:01:17.841" v="6680" actId="47"/>
        <pc:sldMkLst>
          <pc:docMk/>
          <pc:sldMk cId="1018193234" sldId="338"/>
        </pc:sldMkLst>
      </pc:sldChg>
      <pc:sldChg chg="modSp new add del mod">
        <pc:chgData name="McCoy,Haley" userId="7863d2f6-667a-4b2e-acf7-ac8ceac4da7d" providerId="ADAL" clId="{48138EB3-ACA3-4EB0-B651-6110EFDADE86}" dt="2025-01-17T00:01:17.841" v="6680" actId="47"/>
        <pc:sldMkLst>
          <pc:docMk/>
          <pc:sldMk cId="1812495259" sldId="339"/>
        </pc:sldMkLst>
      </pc:sldChg>
      <pc:sldChg chg="modSp new add del mod">
        <pc:chgData name="McCoy,Haley" userId="7863d2f6-667a-4b2e-acf7-ac8ceac4da7d" providerId="ADAL" clId="{48138EB3-ACA3-4EB0-B651-6110EFDADE86}" dt="2025-01-17T00:01:17.841" v="6680" actId="47"/>
        <pc:sldMkLst>
          <pc:docMk/>
          <pc:sldMk cId="844899402" sldId="340"/>
        </pc:sldMkLst>
      </pc:sldChg>
      <pc:sldChg chg="modSp new add del mod">
        <pc:chgData name="McCoy,Haley" userId="7863d2f6-667a-4b2e-acf7-ac8ceac4da7d" providerId="ADAL" clId="{48138EB3-ACA3-4EB0-B651-6110EFDADE86}" dt="2025-01-17T00:01:17.841" v="6680" actId="47"/>
        <pc:sldMkLst>
          <pc:docMk/>
          <pc:sldMk cId="2023543685" sldId="341"/>
        </pc:sldMkLst>
      </pc:sldChg>
      <pc:sldChg chg="addSp modSp new add del mod">
        <pc:chgData name="McCoy,Haley" userId="7863d2f6-667a-4b2e-acf7-ac8ceac4da7d" providerId="ADAL" clId="{48138EB3-ACA3-4EB0-B651-6110EFDADE86}" dt="2025-01-17T00:01:17.841" v="6680" actId="47"/>
        <pc:sldMkLst>
          <pc:docMk/>
          <pc:sldMk cId="3655560550" sldId="342"/>
        </pc:sldMkLst>
      </pc:sldChg>
      <pc:sldChg chg="modSp new mod">
        <pc:chgData name="McCoy,Haley" userId="7863d2f6-667a-4b2e-acf7-ac8ceac4da7d" providerId="ADAL" clId="{48138EB3-ACA3-4EB0-B651-6110EFDADE86}" dt="2025-01-17T01:45:56.448" v="8133" actId="20577"/>
        <pc:sldMkLst>
          <pc:docMk/>
          <pc:sldMk cId="2464627626" sldId="343"/>
        </pc:sldMkLst>
      </pc:sldChg>
      <pc:sldChg chg="modSp new mod">
        <pc:chgData name="McCoy,Haley" userId="7863d2f6-667a-4b2e-acf7-ac8ceac4da7d" providerId="ADAL" clId="{48138EB3-ACA3-4EB0-B651-6110EFDADE86}" dt="2025-01-16T23:18:59.814" v="1554" actId="20577"/>
        <pc:sldMkLst>
          <pc:docMk/>
          <pc:sldMk cId="3212713226" sldId="344"/>
        </pc:sldMkLst>
      </pc:sldChg>
      <pc:sldChg chg="modSp new mod">
        <pc:chgData name="McCoy,Haley" userId="7863d2f6-667a-4b2e-acf7-ac8ceac4da7d" providerId="ADAL" clId="{48138EB3-ACA3-4EB0-B651-6110EFDADE86}" dt="2025-01-16T23:19:25.725" v="1687" actId="20577"/>
        <pc:sldMkLst>
          <pc:docMk/>
          <pc:sldMk cId="530368117" sldId="345"/>
        </pc:sldMkLst>
      </pc:sldChg>
      <pc:sldChg chg="modSp new mod modNotesTx">
        <pc:chgData name="McCoy,Haley" userId="7863d2f6-667a-4b2e-acf7-ac8ceac4da7d" providerId="ADAL" clId="{48138EB3-ACA3-4EB0-B651-6110EFDADE86}" dt="2025-01-16T23:23:30.781" v="2606" actId="20577"/>
        <pc:sldMkLst>
          <pc:docMk/>
          <pc:sldMk cId="4018816226" sldId="346"/>
        </pc:sldMkLst>
      </pc:sldChg>
      <pc:sldChg chg="modSp new mod">
        <pc:chgData name="McCoy,Haley" userId="7863d2f6-667a-4b2e-acf7-ac8ceac4da7d" providerId="ADAL" clId="{48138EB3-ACA3-4EB0-B651-6110EFDADE86}" dt="2025-01-16T23:21:57.866" v="2295" actId="20577"/>
        <pc:sldMkLst>
          <pc:docMk/>
          <pc:sldMk cId="2247766024" sldId="347"/>
        </pc:sldMkLst>
      </pc:sldChg>
      <pc:sldChg chg="modSp new mod">
        <pc:chgData name="McCoy,Haley" userId="7863d2f6-667a-4b2e-acf7-ac8ceac4da7d" providerId="ADAL" clId="{48138EB3-ACA3-4EB0-B651-6110EFDADE86}" dt="2025-01-16T23:22:52.799" v="2452" actId="20577"/>
        <pc:sldMkLst>
          <pc:docMk/>
          <pc:sldMk cId="4062663040" sldId="348"/>
        </pc:sldMkLst>
      </pc:sldChg>
      <pc:sldChg chg="modSp new mod">
        <pc:chgData name="McCoy,Haley" userId="7863d2f6-667a-4b2e-acf7-ac8ceac4da7d" providerId="ADAL" clId="{48138EB3-ACA3-4EB0-B651-6110EFDADE86}" dt="2025-01-16T23:26:28.976" v="3142" actId="20577"/>
        <pc:sldMkLst>
          <pc:docMk/>
          <pc:sldMk cId="1254914563" sldId="349"/>
        </pc:sldMkLst>
      </pc:sldChg>
      <pc:sldChg chg="addSp delSp modSp new mod">
        <pc:chgData name="McCoy,Haley" userId="7863d2f6-667a-4b2e-acf7-ac8ceac4da7d" providerId="ADAL" clId="{48138EB3-ACA3-4EB0-B651-6110EFDADE86}" dt="2025-01-16T23:27:22.709" v="3255" actId="21"/>
        <pc:sldMkLst>
          <pc:docMk/>
          <pc:sldMk cId="2547633433" sldId="350"/>
        </pc:sldMkLst>
      </pc:sldChg>
      <pc:sldChg chg="addSp delSp modSp new mod">
        <pc:chgData name="McCoy,Haley" userId="7863d2f6-667a-4b2e-acf7-ac8ceac4da7d" providerId="ADAL" clId="{48138EB3-ACA3-4EB0-B651-6110EFDADE86}" dt="2025-01-16T23:27:39.697" v="3261" actId="478"/>
        <pc:sldMkLst>
          <pc:docMk/>
          <pc:sldMk cId="600490827" sldId="351"/>
        </pc:sldMkLst>
      </pc:sldChg>
      <pc:sldChg chg="addSp modSp new mod">
        <pc:chgData name="McCoy,Haley" userId="7863d2f6-667a-4b2e-acf7-ac8ceac4da7d" providerId="ADAL" clId="{48138EB3-ACA3-4EB0-B651-6110EFDADE86}" dt="2025-01-16T23:29:46.789" v="3521" actId="20577"/>
        <pc:sldMkLst>
          <pc:docMk/>
          <pc:sldMk cId="1293428197" sldId="352"/>
        </pc:sldMkLst>
      </pc:sldChg>
      <pc:sldChg chg="modSp new mod">
        <pc:chgData name="McCoy,Haley" userId="7863d2f6-667a-4b2e-acf7-ac8ceac4da7d" providerId="ADAL" clId="{48138EB3-ACA3-4EB0-B651-6110EFDADE86}" dt="2025-01-17T02:58:01.002" v="10503" actId="20577"/>
        <pc:sldMkLst>
          <pc:docMk/>
          <pc:sldMk cId="2290936619" sldId="353"/>
        </pc:sldMkLst>
      </pc:sldChg>
      <pc:sldChg chg="modSp new mod">
        <pc:chgData name="McCoy,Haley" userId="7863d2f6-667a-4b2e-acf7-ac8ceac4da7d" providerId="ADAL" clId="{48138EB3-ACA3-4EB0-B651-6110EFDADE86}" dt="2025-01-16T23:31:08.625" v="3837" actId="20577"/>
        <pc:sldMkLst>
          <pc:docMk/>
          <pc:sldMk cId="4164578798" sldId="354"/>
        </pc:sldMkLst>
      </pc:sldChg>
      <pc:sldChg chg="modSp new mod">
        <pc:chgData name="McCoy,Haley" userId="7863d2f6-667a-4b2e-acf7-ac8ceac4da7d" providerId="ADAL" clId="{48138EB3-ACA3-4EB0-B651-6110EFDADE86}" dt="2025-01-17T02:51:07.031" v="9851" actId="20577"/>
        <pc:sldMkLst>
          <pc:docMk/>
          <pc:sldMk cId="3867169497" sldId="355"/>
        </pc:sldMkLst>
      </pc:sldChg>
      <pc:sldChg chg="modSp new del mod">
        <pc:chgData name="McCoy,Haley" userId="7863d2f6-667a-4b2e-acf7-ac8ceac4da7d" providerId="ADAL" clId="{48138EB3-ACA3-4EB0-B651-6110EFDADE86}" dt="2025-01-17T02:34:16.692" v="8176" actId="47"/>
        <pc:sldMkLst>
          <pc:docMk/>
          <pc:sldMk cId="2650885716" sldId="356"/>
        </pc:sldMkLst>
      </pc:sldChg>
      <pc:sldChg chg="addSp modSp new mod">
        <pc:chgData name="McCoy,Haley" userId="7863d2f6-667a-4b2e-acf7-ac8ceac4da7d" providerId="ADAL" clId="{48138EB3-ACA3-4EB0-B651-6110EFDADE86}" dt="2025-01-17T02:56:18.302" v="10156" actId="20577"/>
        <pc:sldMkLst>
          <pc:docMk/>
          <pc:sldMk cId="2354215957" sldId="357"/>
        </pc:sldMkLst>
      </pc:sldChg>
      <pc:sldChg chg="new del">
        <pc:chgData name="McCoy,Haley" userId="7863d2f6-667a-4b2e-acf7-ac8ceac4da7d" providerId="ADAL" clId="{48138EB3-ACA3-4EB0-B651-6110EFDADE86}" dt="2025-01-17T02:56:52.439" v="10212" actId="47"/>
        <pc:sldMkLst>
          <pc:docMk/>
          <pc:sldMk cId="20417601" sldId="358"/>
        </pc:sldMkLst>
      </pc:sldChg>
      <pc:sldChg chg="modSp new del mod">
        <pc:chgData name="McCoy,Haley" userId="7863d2f6-667a-4b2e-acf7-ac8ceac4da7d" providerId="ADAL" clId="{48138EB3-ACA3-4EB0-B651-6110EFDADE86}" dt="2025-01-17T00:03:11.212" v="7011" actId="47"/>
        <pc:sldMkLst>
          <pc:docMk/>
          <pc:sldMk cId="3262300372" sldId="359"/>
        </pc:sldMkLst>
      </pc:sldChg>
      <pc:sldChg chg="modSp new mod">
        <pc:chgData name="McCoy,Haley" userId="7863d2f6-667a-4b2e-acf7-ac8ceac4da7d" providerId="ADAL" clId="{48138EB3-ACA3-4EB0-B651-6110EFDADE86}" dt="2025-01-16T23:48:33.510" v="4445" actId="20577"/>
        <pc:sldMkLst>
          <pc:docMk/>
          <pc:sldMk cId="3115220645" sldId="360"/>
        </pc:sldMkLst>
      </pc:sldChg>
      <pc:sldChg chg="modSp new mod">
        <pc:chgData name="McCoy,Haley" userId="7863d2f6-667a-4b2e-acf7-ac8ceac4da7d" providerId="ADAL" clId="{48138EB3-ACA3-4EB0-B651-6110EFDADE86}" dt="2025-01-16T23:48:59.153" v="4572" actId="20577"/>
        <pc:sldMkLst>
          <pc:docMk/>
          <pc:sldMk cId="595414286" sldId="361"/>
        </pc:sldMkLst>
      </pc:sldChg>
      <pc:sldChg chg="modSp new mod">
        <pc:chgData name="McCoy,Haley" userId="7863d2f6-667a-4b2e-acf7-ac8ceac4da7d" providerId="ADAL" clId="{48138EB3-ACA3-4EB0-B651-6110EFDADE86}" dt="2025-01-16T23:50:05.029" v="4779" actId="20577"/>
        <pc:sldMkLst>
          <pc:docMk/>
          <pc:sldMk cId="3764055037" sldId="362"/>
        </pc:sldMkLst>
      </pc:sldChg>
      <pc:sldChg chg="modSp new mod">
        <pc:chgData name="McCoy,Haley" userId="7863d2f6-667a-4b2e-acf7-ac8ceac4da7d" providerId="ADAL" clId="{48138EB3-ACA3-4EB0-B651-6110EFDADE86}" dt="2025-01-16T23:51:56.371" v="5052" actId="20577"/>
        <pc:sldMkLst>
          <pc:docMk/>
          <pc:sldMk cId="2951882898" sldId="363"/>
        </pc:sldMkLst>
      </pc:sldChg>
      <pc:sldChg chg="modSp new mod">
        <pc:chgData name="McCoy,Haley" userId="7863d2f6-667a-4b2e-acf7-ac8ceac4da7d" providerId="ADAL" clId="{48138EB3-ACA3-4EB0-B651-6110EFDADE86}" dt="2025-01-16T23:53:04.704" v="5222" actId="114"/>
        <pc:sldMkLst>
          <pc:docMk/>
          <pc:sldMk cId="1198911448" sldId="364"/>
        </pc:sldMkLst>
      </pc:sldChg>
      <pc:sldChg chg="modSp new mod">
        <pc:chgData name="McCoy,Haley" userId="7863d2f6-667a-4b2e-acf7-ac8ceac4da7d" providerId="ADAL" clId="{48138EB3-ACA3-4EB0-B651-6110EFDADE86}" dt="2025-01-16T23:53:39.296" v="5276" actId="14"/>
        <pc:sldMkLst>
          <pc:docMk/>
          <pc:sldMk cId="1230539247" sldId="365"/>
        </pc:sldMkLst>
      </pc:sldChg>
      <pc:sldChg chg="modSp new mod">
        <pc:chgData name="McCoy,Haley" userId="7863d2f6-667a-4b2e-acf7-ac8ceac4da7d" providerId="ADAL" clId="{48138EB3-ACA3-4EB0-B651-6110EFDADE86}" dt="2025-01-17T01:07:05.086" v="7324" actId="20577"/>
        <pc:sldMkLst>
          <pc:docMk/>
          <pc:sldMk cId="2476528426" sldId="366"/>
        </pc:sldMkLst>
      </pc:sldChg>
      <pc:sldChg chg="modSp new mod">
        <pc:chgData name="McCoy,Haley" userId="7863d2f6-667a-4b2e-acf7-ac8ceac4da7d" providerId="ADAL" clId="{48138EB3-ACA3-4EB0-B651-6110EFDADE86}" dt="2025-01-17T01:35:44.005" v="8044" actId="21"/>
        <pc:sldMkLst>
          <pc:docMk/>
          <pc:sldMk cId="3365066810" sldId="367"/>
        </pc:sldMkLst>
      </pc:sldChg>
      <pc:sldChg chg="modSp new mod">
        <pc:chgData name="McCoy,Haley" userId="7863d2f6-667a-4b2e-acf7-ac8ceac4da7d" providerId="ADAL" clId="{48138EB3-ACA3-4EB0-B651-6110EFDADE86}" dt="2025-01-16T23:57:30.302" v="5925" actId="20577"/>
        <pc:sldMkLst>
          <pc:docMk/>
          <pc:sldMk cId="1050396159" sldId="368"/>
        </pc:sldMkLst>
      </pc:sldChg>
      <pc:sldChg chg="modSp new mod">
        <pc:chgData name="McCoy,Haley" userId="7863d2f6-667a-4b2e-acf7-ac8ceac4da7d" providerId="ADAL" clId="{48138EB3-ACA3-4EB0-B651-6110EFDADE86}" dt="2025-01-16T23:59:48.412" v="6450" actId="20577"/>
        <pc:sldMkLst>
          <pc:docMk/>
          <pc:sldMk cId="3229186355" sldId="369"/>
        </pc:sldMkLst>
      </pc:sldChg>
      <pc:sldChg chg="modSp new mod">
        <pc:chgData name="McCoy,Haley" userId="7863d2f6-667a-4b2e-acf7-ac8ceac4da7d" providerId="ADAL" clId="{48138EB3-ACA3-4EB0-B651-6110EFDADE86}" dt="2025-01-17T00:00:11.478" v="6535" actId="20577"/>
        <pc:sldMkLst>
          <pc:docMk/>
          <pc:sldMk cId="1065728260" sldId="370"/>
        </pc:sldMkLst>
      </pc:sldChg>
      <pc:sldChg chg="modSp new add del mod">
        <pc:chgData name="McCoy,Haley" userId="7863d2f6-667a-4b2e-acf7-ac8ceac4da7d" providerId="ADAL" clId="{48138EB3-ACA3-4EB0-B651-6110EFDADE86}" dt="2025-01-17T00:01:33.135" v="6746" actId="20577"/>
        <pc:sldMkLst>
          <pc:docMk/>
          <pc:sldMk cId="2429916357" sldId="371"/>
        </pc:sldMkLst>
      </pc:sldChg>
      <pc:sldChg chg="modSp new mod">
        <pc:chgData name="McCoy,Haley" userId="7863d2f6-667a-4b2e-acf7-ac8ceac4da7d" providerId="ADAL" clId="{48138EB3-ACA3-4EB0-B651-6110EFDADE86}" dt="2025-01-17T02:02:54.910" v="8174" actId="20577"/>
        <pc:sldMkLst>
          <pc:docMk/>
          <pc:sldMk cId="2117722754" sldId="372"/>
        </pc:sldMkLst>
      </pc:sldChg>
      <pc:sldChg chg="addSp modSp new mod">
        <pc:chgData name="McCoy,Haley" userId="7863d2f6-667a-4b2e-acf7-ac8ceac4da7d" providerId="ADAL" clId="{48138EB3-ACA3-4EB0-B651-6110EFDADE86}" dt="2025-01-17T01:10:13.623" v="7475" actId="20577"/>
        <pc:sldMkLst>
          <pc:docMk/>
          <pc:sldMk cId="2138104643" sldId="373"/>
        </pc:sldMkLst>
      </pc:sldChg>
      <pc:sldChg chg="addSp delSp modSp new mod modAnim">
        <pc:chgData name="McCoy,Haley" userId="7863d2f6-667a-4b2e-acf7-ac8ceac4da7d" providerId="ADAL" clId="{48138EB3-ACA3-4EB0-B651-6110EFDADE86}" dt="2025-01-17T01:10:58.916" v="7487"/>
        <pc:sldMkLst>
          <pc:docMk/>
          <pc:sldMk cId="1927887695" sldId="374"/>
        </pc:sldMkLst>
      </pc:sldChg>
      <pc:sldChg chg="addSp delSp modSp new mod modAnim">
        <pc:chgData name="McCoy,Haley" userId="7863d2f6-667a-4b2e-acf7-ac8ceac4da7d" providerId="ADAL" clId="{48138EB3-ACA3-4EB0-B651-6110EFDADE86}" dt="2025-01-17T01:12:58.547" v="7500" actId="478"/>
        <pc:sldMkLst>
          <pc:docMk/>
          <pc:sldMk cId="990510160" sldId="375"/>
        </pc:sldMkLst>
      </pc:sldChg>
      <pc:sldChg chg="addSp delSp modSp new mod ord">
        <pc:chgData name="McCoy,Haley" userId="7863d2f6-667a-4b2e-acf7-ac8ceac4da7d" providerId="ADAL" clId="{48138EB3-ACA3-4EB0-B651-6110EFDADE86}" dt="2025-01-17T01:35:25.845" v="8043"/>
        <pc:sldMkLst>
          <pc:docMk/>
          <pc:sldMk cId="1991286816" sldId="376"/>
        </pc:sldMkLst>
      </pc:sldChg>
      <pc:sldChg chg="addSp modSp new mod ord">
        <pc:chgData name="McCoy,Haley" userId="7863d2f6-667a-4b2e-acf7-ac8ceac4da7d" providerId="ADAL" clId="{48138EB3-ACA3-4EB0-B651-6110EFDADE86}" dt="2025-01-17T01:36:24.694" v="8093" actId="20577"/>
        <pc:sldMkLst>
          <pc:docMk/>
          <pc:sldMk cId="2283058610" sldId="377"/>
        </pc:sldMkLst>
      </pc:sldChg>
      <pc:sldChg chg="addSp modSp new del mod modAnim">
        <pc:chgData name="McCoy,Haley" userId="7863d2f6-667a-4b2e-acf7-ac8ceac4da7d" providerId="ADAL" clId="{48138EB3-ACA3-4EB0-B651-6110EFDADE86}" dt="2025-01-17T01:32:37.070" v="8039" actId="2696"/>
        <pc:sldMkLst>
          <pc:docMk/>
          <pc:sldMk cId="635304684" sldId="378"/>
        </pc:sldMkLst>
      </pc:sldChg>
      <pc:sldChg chg="addSp modSp add mod modAnim">
        <pc:chgData name="McCoy,Haley" userId="7863d2f6-667a-4b2e-acf7-ac8ceac4da7d" providerId="ADAL" clId="{48138EB3-ACA3-4EB0-B651-6110EFDADE86}" dt="2025-01-17T01:36:00.877" v="8051" actId="1076"/>
        <pc:sldMkLst>
          <pc:docMk/>
          <pc:sldMk cId="2572127789" sldId="378"/>
        </pc:sldMkLst>
      </pc:sldChg>
      <pc:sldChg chg="add">
        <pc:chgData name="McCoy,Haley" userId="7863d2f6-667a-4b2e-acf7-ac8ceac4da7d" providerId="ADAL" clId="{48138EB3-ACA3-4EB0-B651-6110EFDADE86}" dt="2025-01-17T01:32:43.694" v="8040"/>
        <pc:sldMkLst>
          <pc:docMk/>
          <pc:sldMk cId="453381774" sldId="379"/>
        </pc:sldMkLst>
      </pc:sldChg>
      <pc:sldChg chg="addSp modSp new del mod">
        <pc:chgData name="McCoy,Haley" userId="7863d2f6-667a-4b2e-acf7-ac8ceac4da7d" providerId="ADAL" clId="{48138EB3-ACA3-4EB0-B651-6110EFDADE86}" dt="2025-01-17T01:32:37.070" v="8039" actId="2696"/>
        <pc:sldMkLst>
          <pc:docMk/>
          <pc:sldMk cId="1388794325" sldId="379"/>
        </pc:sldMkLst>
      </pc:sldChg>
      <pc:sldChg chg="addSp modSp new del mod setFolMasterAnim modAnim">
        <pc:chgData name="McCoy,Haley" userId="7863d2f6-667a-4b2e-acf7-ac8ceac4da7d" providerId="ADAL" clId="{48138EB3-ACA3-4EB0-B651-6110EFDADE86}" dt="2025-01-17T01:32:37.070" v="8039" actId="2696"/>
        <pc:sldMkLst>
          <pc:docMk/>
          <pc:sldMk cId="770707187" sldId="380"/>
        </pc:sldMkLst>
      </pc:sldChg>
      <pc:sldChg chg="add">
        <pc:chgData name="McCoy,Haley" userId="7863d2f6-667a-4b2e-acf7-ac8ceac4da7d" providerId="ADAL" clId="{48138EB3-ACA3-4EB0-B651-6110EFDADE86}" dt="2025-01-17T01:32:43.694" v="8040"/>
        <pc:sldMkLst>
          <pc:docMk/>
          <pc:sldMk cId="2678721673" sldId="380"/>
        </pc:sldMkLst>
      </pc:sldChg>
      <pc:sldChg chg="addSp modSp new mod">
        <pc:chgData name="McCoy,Haley" userId="7863d2f6-667a-4b2e-acf7-ac8ceac4da7d" providerId="ADAL" clId="{48138EB3-ACA3-4EB0-B651-6110EFDADE86}" dt="2025-01-17T02:44:15.412" v="8682" actId="404"/>
        <pc:sldMkLst>
          <pc:docMk/>
          <pc:sldMk cId="2908448193" sldId="381"/>
        </pc:sldMkLst>
      </pc:sldChg>
      <pc:sldChg chg="addSp delSp modSp new mod delAnim modAnim">
        <pc:chgData name="McCoy,Haley" userId="7863d2f6-667a-4b2e-acf7-ac8ceac4da7d" providerId="ADAL" clId="{48138EB3-ACA3-4EB0-B651-6110EFDADE86}" dt="2025-01-17T02:43:34.766" v="8576" actId="478"/>
        <pc:sldMkLst>
          <pc:docMk/>
          <pc:sldMk cId="3389505136" sldId="382"/>
        </pc:sldMkLst>
      </pc:sldChg>
      <pc:sldChg chg="delSp modSp add mod delAnim">
        <pc:chgData name="McCoy,Haley" userId="7863d2f6-667a-4b2e-acf7-ac8ceac4da7d" providerId="ADAL" clId="{48138EB3-ACA3-4EB0-B651-6110EFDADE86}" dt="2025-01-17T02:45:19.097" v="8813" actId="21"/>
        <pc:sldMkLst>
          <pc:docMk/>
          <pc:sldMk cId="711075773" sldId="383"/>
        </pc:sldMkLst>
      </pc:sldChg>
      <pc:sldChg chg="addSp delSp modSp new mod">
        <pc:chgData name="McCoy,Haley" userId="7863d2f6-667a-4b2e-acf7-ac8ceac4da7d" providerId="ADAL" clId="{48138EB3-ACA3-4EB0-B651-6110EFDADE86}" dt="2025-01-17T02:46:59.875" v="9076" actId="21"/>
        <pc:sldMkLst>
          <pc:docMk/>
          <pc:sldMk cId="4152267474" sldId="384"/>
        </pc:sldMkLst>
      </pc:sldChg>
      <pc:sldChg chg="addSp delSp modSp new mod">
        <pc:chgData name="McCoy,Haley" userId="7863d2f6-667a-4b2e-acf7-ac8ceac4da7d" providerId="ADAL" clId="{48138EB3-ACA3-4EB0-B651-6110EFDADE86}" dt="2025-01-17T02:49:09.346" v="9374" actId="20577"/>
        <pc:sldMkLst>
          <pc:docMk/>
          <pc:sldMk cId="3147589420" sldId="385"/>
        </pc:sldMkLst>
      </pc:sldChg>
      <pc:sldChg chg="modSp new mod">
        <pc:chgData name="McCoy,Haley" userId="7863d2f6-667a-4b2e-acf7-ac8ceac4da7d" providerId="ADAL" clId="{48138EB3-ACA3-4EB0-B651-6110EFDADE86}" dt="2025-01-17T02:49:52.343" v="9615" actId="20577"/>
        <pc:sldMkLst>
          <pc:docMk/>
          <pc:sldMk cId="1203558109" sldId="386"/>
        </pc:sldMkLst>
      </pc:sldChg>
      <pc:sldChg chg="modSp new mod">
        <pc:chgData name="McCoy,Haley" userId="7863d2f6-667a-4b2e-acf7-ac8ceac4da7d" providerId="ADAL" clId="{48138EB3-ACA3-4EB0-B651-6110EFDADE86}" dt="2025-01-17T02:50:58.914" v="9838" actId="20577"/>
        <pc:sldMkLst>
          <pc:docMk/>
          <pc:sldMk cId="1473542126" sldId="387"/>
        </pc:sldMkLst>
      </pc:sldChg>
      <pc:sldChg chg="add">
        <pc:chgData name="McCoy,Haley" userId="7863d2f6-667a-4b2e-acf7-ac8ceac4da7d" providerId="ADAL" clId="{48138EB3-ACA3-4EB0-B651-6110EFDADE86}" dt="2025-01-17T02:51:26.858" v="9852"/>
        <pc:sldMkLst>
          <pc:docMk/>
          <pc:sldMk cId="246575460" sldId="388"/>
        </pc:sldMkLst>
      </pc:sldChg>
      <pc:sldChg chg="addSp delSp modSp new mod modClrScheme chgLayout">
        <pc:chgData name="McCoy,Haley" userId="7863d2f6-667a-4b2e-acf7-ac8ceac4da7d" providerId="ADAL" clId="{48138EB3-ACA3-4EB0-B651-6110EFDADE86}" dt="2025-01-17T02:56:40.258" v="10211" actId="20577"/>
        <pc:sldMkLst>
          <pc:docMk/>
          <pc:sldMk cId="631491328" sldId="389"/>
        </pc:sldMkLst>
      </pc:sldChg>
      <pc:sldChg chg="modSp new mod">
        <pc:chgData name="McCoy,Haley" userId="7863d2f6-667a-4b2e-acf7-ac8ceac4da7d" providerId="ADAL" clId="{48138EB3-ACA3-4EB0-B651-6110EFDADE86}" dt="2025-01-17T02:58:17.859" v="10584" actId="20577"/>
        <pc:sldMkLst>
          <pc:docMk/>
          <pc:sldMk cId="618125917" sldId="390"/>
        </pc:sldMkLst>
      </pc:sldChg>
    </pc:docChg>
  </pc:docChgLst>
  <pc:docChgLst>
    <pc:chgData name="McCoy,Haley" userId="7863d2f6-667a-4b2e-acf7-ac8ceac4da7d" providerId="ADAL" clId="{7C4FCFB8-06E4-4F7D-A018-87A348B86541}"/>
    <pc:docChg chg="custSel addSld delSld modSld sldOrd">
      <pc:chgData name="McCoy,Haley" userId="7863d2f6-667a-4b2e-acf7-ac8ceac4da7d" providerId="ADAL" clId="{7C4FCFB8-06E4-4F7D-A018-87A348B86541}" dt="2025-02-02T03:12:55.935" v="7248" actId="20577"/>
      <pc:docMkLst>
        <pc:docMk/>
      </pc:docMkLst>
      <pc:sldChg chg="modSp mod">
        <pc:chgData name="McCoy,Haley" userId="7863d2f6-667a-4b2e-acf7-ac8ceac4da7d" providerId="ADAL" clId="{7C4FCFB8-06E4-4F7D-A018-87A348B86541}" dt="2025-01-22T21:00:42.816" v="24" actId="20577"/>
        <pc:sldMkLst>
          <pc:docMk/>
          <pc:sldMk cId="227915481" sldId="332"/>
        </pc:sldMkLst>
      </pc:sldChg>
      <pc:sldChg chg="modNotesTx">
        <pc:chgData name="McCoy,Haley" userId="7863d2f6-667a-4b2e-acf7-ac8ceac4da7d" providerId="ADAL" clId="{7C4FCFB8-06E4-4F7D-A018-87A348B86541}" dt="2025-01-22T21:03:46.890" v="841" actId="20577"/>
        <pc:sldMkLst>
          <pc:docMk/>
          <pc:sldMk cId="3115220645" sldId="360"/>
        </pc:sldMkLst>
      </pc:sldChg>
      <pc:sldChg chg="modSp mod modNotesTx">
        <pc:chgData name="McCoy,Haley" userId="7863d2f6-667a-4b2e-acf7-ac8ceac4da7d" providerId="ADAL" clId="{7C4FCFB8-06E4-4F7D-A018-87A348B86541}" dt="2025-01-22T21:22:37.290" v="6908" actId="5793"/>
        <pc:sldMkLst>
          <pc:docMk/>
          <pc:sldMk cId="3764055037" sldId="362"/>
        </pc:sldMkLst>
      </pc:sldChg>
      <pc:sldChg chg="modSp mod modNotesTx">
        <pc:chgData name="McCoy,Haley" userId="7863d2f6-667a-4b2e-acf7-ac8ceac4da7d" providerId="ADAL" clId="{7C4FCFB8-06E4-4F7D-A018-87A348B86541}" dt="2025-01-22T21:22:50.733" v="6934" actId="20577"/>
        <pc:sldMkLst>
          <pc:docMk/>
          <pc:sldMk cId="1257448452" sldId="363"/>
        </pc:sldMkLst>
      </pc:sldChg>
      <pc:sldChg chg="modNotesTx">
        <pc:chgData name="McCoy,Haley" userId="7863d2f6-667a-4b2e-acf7-ac8ceac4da7d" providerId="ADAL" clId="{7C4FCFB8-06E4-4F7D-A018-87A348B86541}" dt="2025-01-22T21:07:19.777" v="1984" actId="20577"/>
        <pc:sldMkLst>
          <pc:docMk/>
          <pc:sldMk cId="3395359834" sldId="364"/>
        </pc:sldMkLst>
      </pc:sldChg>
      <pc:sldChg chg="modSp mod modNotesTx">
        <pc:chgData name="McCoy,Haley" userId="7863d2f6-667a-4b2e-acf7-ac8ceac4da7d" providerId="ADAL" clId="{7C4FCFB8-06E4-4F7D-A018-87A348B86541}" dt="2025-01-22T21:23:06.425" v="6935" actId="20577"/>
        <pc:sldMkLst>
          <pc:docMk/>
          <pc:sldMk cId="935388799" sldId="365"/>
        </pc:sldMkLst>
      </pc:sldChg>
      <pc:sldChg chg="modNotesTx">
        <pc:chgData name="McCoy,Haley" userId="7863d2f6-667a-4b2e-acf7-ac8ceac4da7d" providerId="ADAL" clId="{7C4FCFB8-06E4-4F7D-A018-87A348B86541}" dt="2025-01-22T21:07:44.775" v="2076" actId="20577"/>
        <pc:sldMkLst>
          <pc:docMk/>
          <pc:sldMk cId="4084108547" sldId="366"/>
        </pc:sldMkLst>
      </pc:sldChg>
      <pc:sldChg chg="modNotesTx">
        <pc:chgData name="McCoy,Haley" userId="7863d2f6-667a-4b2e-acf7-ac8ceac4da7d" providerId="ADAL" clId="{7C4FCFB8-06E4-4F7D-A018-87A348B86541}" dt="2025-01-22T21:08:16.043" v="2282" actId="20577"/>
        <pc:sldMkLst>
          <pc:docMk/>
          <pc:sldMk cId="3852608424" sldId="367"/>
        </pc:sldMkLst>
      </pc:sldChg>
      <pc:sldChg chg="modNotesTx">
        <pc:chgData name="McCoy,Haley" userId="7863d2f6-667a-4b2e-acf7-ac8ceac4da7d" providerId="ADAL" clId="{7C4FCFB8-06E4-4F7D-A018-87A348B86541}" dt="2025-01-22T21:09:00.732" v="2629" actId="20577"/>
        <pc:sldMkLst>
          <pc:docMk/>
          <pc:sldMk cId="1803637002" sldId="368"/>
        </pc:sldMkLst>
      </pc:sldChg>
      <pc:sldChg chg="modNotesTx">
        <pc:chgData name="McCoy,Haley" userId="7863d2f6-667a-4b2e-acf7-ac8ceac4da7d" providerId="ADAL" clId="{7C4FCFB8-06E4-4F7D-A018-87A348B86541}" dt="2025-01-22T21:10:05.822" v="2978" actId="20577"/>
        <pc:sldMkLst>
          <pc:docMk/>
          <pc:sldMk cId="1451068475" sldId="369"/>
        </pc:sldMkLst>
      </pc:sldChg>
      <pc:sldChg chg="modNotesTx">
        <pc:chgData name="McCoy,Haley" userId="7863d2f6-667a-4b2e-acf7-ac8ceac4da7d" providerId="ADAL" clId="{7C4FCFB8-06E4-4F7D-A018-87A348B86541}" dt="2025-01-22T21:11:16.542" v="3347" actId="20577"/>
        <pc:sldMkLst>
          <pc:docMk/>
          <pc:sldMk cId="120913031" sldId="370"/>
        </pc:sldMkLst>
      </pc:sldChg>
      <pc:sldChg chg="modNotesTx">
        <pc:chgData name="McCoy,Haley" userId="7863d2f6-667a-4b2e-acf7-ac8ceac4da7d" providerId="ADAL" clId="{7C4FCFB8-06E4-4F7D-A018-87A348B86541}" dt="2025-01-22T21:17:58.071" v="5775" actId="20577"/>
        <pc:sldMkLst>
          <pc:docMk/>
          <pc:sldMk cId="2749056174" sldId="371"/>
        </pc:sldMkLst>
      </pc:sldChg>
      <pc:sldChg chg="modNotesTx">
        <pc:chgData name="McCoy,Haley" userId="7863d2f6-667a-4b2e-acf7-ac8ceac4da7d" providerId="ADAL" clId="{7C4FCFB8-06E4-4F7D-A018-87A348B86541}" dt="2025-01-22T21:12:13.515" v="3695" actId="20577"/>
        <pc:sldMkLst>
          <pc:docMk/>
          <pc:sldMk cId="299968645" sldId="372"/>
        </pc:sldMkLst>
      </pc:sldChg>
      <pc:sldChg chg="modNotesTx">
        <pc:chgData name="McCoy,Haley" userId="7863d2f6-667a-4b2e-acf7-ac8ceac4da7d" providerId="ADAL" clId="{7C4FCFB8-06E4-4F7D-A018-87A348B86541}" dt="2025-01-22T21:14:27.306" v="4456" actId="20577"/>
        <pc:sldMkLst>
          <pc:docMk/>
          <pc:sldMk cId="4057850661" sldId="373"/>
        </pc:sldMkLst>
      </pc:sldChg>
      <pc:sldChg chg="modNotesTx">
        <pc:chgData name="McCoy,Haley" userId="7863d2f6-667a-4b2e-acf7-ac8ceac4da7d" providerId="ADAL" clId="{7C4FCFB8-06E4-4F7D-A018-87A348B86541}" dt="2025-01-22T21:16:14.696" v="5180" actId="20577"/>
        <pc:sldMkLst>
          <pc:docMk/>
          <pc:sldMk cId="2449041528" sldId="374"/>
        </pc:sldMkLst>
      </pc:sldChg>
      <pc:sldChg chg="modSp mod modNotesTx">
        <pc:chgData name="McCoy,Haley" userId="7863d2f6-667a-4b2e-acf7-ac8ceac4da7d" providerId="ADAL" clId="{7C4FCFB8-06E4-4F7D-A018-87A348B86541}" dt="2025-01-22T21:17:12.934" v="5491" actId="20577"/>
        <pc:sldMkLst>
          <pc:docMk/>
          <pc:sldMk cId="2844329658" sldId="375"/>
        </pc:sldMkLst>
      </pc:sldChg>
      <pc:sldChg chg="modNotesTx">
        <pc:chgData name="McCoy,Haley" userId="7863d2f6-667a-4b2e-acf7-ac8ceac4da7d" providerId="ADAL" clId="{7C4FCFB8-06E4-4F7D-A018-87A348B86541}" dt="2025-01-22T21:16:37.880" v="5315" actId="20577"/>
        <pc:sldMkLst>
          <pc:docMk/>
          <pc:sldMk cId="3234905767" sldId="376"/>
        </pc:sldMkLst>
      </pc:sldChg>
      <pc:sldChg chg="modSp mod ord modNotesTx">
        <pc:chgData name="McCoy,Haley" userId="7863d2f6-667a-4b2e-acf7-ac8ceac4da7d" providerId="ADAL" clId="{7C4FCFB8-06E4-4F7D-A018-87A348B86541}" dt="2025-02-02T03:12:55.935" v="7248" actId="20577"/>
        <pc:sldMkLst>
          <pc:docMk/>
          <pc:sldMk cId="489035804" sldId="377"/>
        </pc:sldMkLst>
      </pc:sldChg>
      <pc:sldChg chg="del modNotesTx">
        <pc:chgData name="McCoy,Haley" userId="7863d2f6-667a-4b2e-acf7-ac8ceac4da7d" providerId="ADAL" clId="{7C4FCFB8-06E4-4F7D-A018-87A348B86541}" dt="2025-02-02T03:12:47.582" v="7246" actId="47"/>
        <pc:sldMkLst>
          <pc:docMk/>
          <pc:sldMk cId="3788079217" sldId="378"/>
        </pc:sldMkLst>
      </pc:sldChg>
      <pc:sldChg chg="del">
        <pc:chgData name="McCoy,Haley" userId="7863d2f6-667a-4b2e-acf7-ac8ceac4da7d" providerId="ADAL" clId="{7C4FCFB8-06E4-4F7D-A018-87A348B86541}" dt="2025-02-02T03:12:48.302" v="7247" actId="47"/>
        <pc:sldMkLst>
          <pc:docMk/>
          <pc:sldMk cId="379569836" sldId="379"/>
        </pc:sldMkLst>
      </pc:sldChg>
      <pc:sldChg chg="modSp mod">
        <pc:chgData name="McCoy,Haley" userId="7863d2f6-667a-4b2e-acf7-ac8ceac4da7d" providerId="ADAL" clId="{7C4FCFB8-06E4-4F7D-A018-87A348B86541}" dt="2025-01-22T21:20:07.387" v="6335" actId="20577"/>
        <pc:sldMkLst>
          <pc:docMk/>
          <pc:sldMk cId="1989138571" sldId="381"/>
        </pc:sldMkLst>
      </pc:sldChg>
      <pc:sldChg chg="modNotesTx">
        <pc:chgData name="McCoy,Haley" userId="7863d2f6-667a-4b2e-acf7-ac8ceac4da7d" providerId="ADAL" clId="{7C4FCFB8-06E4-4F7D-A018-87A348B86541}" dt="2025-01-22T21:12:45.870" v="3845" actId="20577"/>
        <pc:sldMkLst>
          <pc:docMk/>
          <pc:sldMk cId="3974702927" sldId="382"/>
        </pc:sldMkLst>
      </pc:sldChg>
      <pc:sldChg chg="modNotesTx">
        <pc:chgData name="McCoy,Haley" userId="7863d2f6-667a-4b2e-acf7-ac8ceac4da7d" providerId="ADAL" clId="{7C4FCFB8-06E4-4F7D-A018-87A348B86541}" dt="2025-01-22T21:13:07.676" v="3960" actId="313"/>
        <pc:sldMkLst>
          <pc:docMk/>
          <pc:sldMk cId="3666921271" sldId="383"/>
        </pc:sldMkLst>
      </pc:sldChg>
      <pc:sldChg chg="modNotesTx">
        <pc:chgData name="McCoy,Haley" userId="7863d2f6-667a-4b2e-acf7-ac8ceac4da7d" providerId="ADAL" clId="{7C4FCFB8-06E4-4F7D-A018-87A348B86541}" dt="2025-01-22T21:14:00.204" v="4303" actId="20577"/>
        <pc:sldMkLst>
          <pc:docMk/>
          <pc:sldMk cId="1998882767" sldId="384"/>
        </pc:sldMkLst>
      </pc:sldChg>
      <pc:sldChg chg="modSp new mod modNotesTx">
        <pc:chgData name="McCoy,Haley" userId="7863d2f6-667a-4b2e-acf7-ac8ceac4da7d" providerId="ADAL" clId="{7C4FCFB8-06E4-4F7D-A018-87A348B86541}" dt="2025-01-22T21:20:51.040" v="6547" actId="20577"/>
        <pc:sldMkLst>
          <pc:docMk/>
          <pc:sldMk cId="3766992519" sldId="387"/>
        </pc:sldMkLst>
      </pc:sldChg>
      <pc:sldChg chg="modSp new mod">
        <pc:chgData name="McCoy,Haley" userId="7863d2f6-667a-4b2e-acf7-ac8ceac4da7d" providerId="ADAL" clId="{7C4FCFB8-06E4-4F7D-A018-87A348B86541}" dt="2025-01-22T21:21:05.888" v="6601" actId="20577"/>
        <pc:sldMkLst>
          <pc:docMk/>
          <pc:sldMk cId="188026494" sldId="388"/>
        </pc:sldMkLst>
      </pc:sldChg>
      <pc:sldChg chg="modSp new mod">
        <pc:chgData name="McCoy,Haley" userId="7863d2f6-667a-4b2e-acf7-ac8ceac4da7d" providerId="ADAL" clId="{7C4FCFB8-06E4-4F7D-A018-87A348B86541}" dt="2025-01-22T21:21:18.380" v="6651" actId="20577"/>
        <pc:sldMkLst>
          <pc:docMk/>
          <pc:sldMk cId="815762211" sldId="389"/>
        </pc:sldMkLst>
      </pc:sldChg>
      <pc:sldChg chg="modSp new mod modNotesTx">
        <pc:chgData name="McCoy,Haley" userId="7863d2f6-667a-4b2e-acf7-ac8ceac4da7d" providerId="ADAL" clId="{7C4FCFB8-06E4-4F7D-A018-87A348B86541}" dt="2025-01-23T23:28:50.053" v="7119" actId="20577"/>
        <pc:sldMkLst>
          <pc:docMk/>
          <pc:sldMk cId="607857462" sldId="390"/>
        </pc:sldMkLst>
      </pc:sldChg>
      <pc:sldChg chg="new del">
        <pc:chgData name="McCoy,Haley" userId="7863d2f6-667a-4b2e-acf7-ac8ceac4da7d" providerId="ADAL" clId="{7C4FCFB8-06E4-4F7D-A018-87A348B86541}" dt="2025-01-22T21:24:09.857" v="7062" actId="47"/>
        <pc:sldMkLst>
          <pc:docMk/>
          <pc:sldMk cId="2090009455" sldId="391"/>
        </pc:sldMkLst>
      </pc:sldChg>
      <pc:sldChg chg="modSp add mod modNotesTx">
        <pc:chgData name="McCoy,Haley" userId="7863d2f6-667a-4b2e-acf7-ac8ceac4da7d" providerId="ADAL" clId="{7C4FCFB8-06E4-4F7D-A018-87A348B86541}" dt="2025-01-23T23:28:56.193" v="7130" actId="20577"/>
        <pc:sldMkLst>
          <pc:docMk/>
          <pc:sldMk cId="3114146543" sldId="391"/>
        </pc:sldMkLst>
      </pc:sldChg>
      <pc:sldChg chg="new del">
        <pc:chgData name="McCoy,Haley" userId="7863d2f6-667a-4b2e-acf7-ac8ceac4da7d" providerId="ADAL" clId="{7C4FCFB8-06E4-4F7D-A018-87A348B86541}" dt="2025-01-22T21:24:10.282" v="7063" actId="47"/>
        <pc:sldMkLst>
          <pc:docMk/>
          <pc:sldMk cId="147663928" sldId="392"/>
        </pc:sldMkLst>
      </pc:sldChg>
      <pc:sldChg chg="modSp add mod modNotesTx">
        <pc:chgData name="McCoy,Haley" userId="7863d2f6-667a-4b2e-acf7-ac8ceac4da7d" providerId="ADAL" clId="{7C4FCFB8-06E4-4F7D-A018-87A348B86541}" dt="2025-01-23T23:29:01.986" v="7141" actId="20577"/>
        <pc:sldMkLst>
          <pc:docMk/>
          <pc:sldMk cId="1014341251" sldId="392"/>
        </pc:sldMkLst>
      </pc:sldChg>
      <pc:sldChg chg="modSp add mod modNotesTx">
        <pc:chgData name="McCoy,Haley" userId="7863d2f6-667a-4b2e-acf7-ac8ceac4da7d" providerId="ADAL" clId="{7C4FCFB8-06E4-4F7D-A018-87A348B86541}" dt="2025-01-23T23:29:07.227" v="7150" actId="20577"/>
        <pc:sldMkLst>
          <pc:docMk/>
          <pc:sldMk cId="1742168004" sldId="393"/>
        </pc:sldMkLst>
      </pc:sldChg>
      <pc:sldChg chg="new del">
        <pc:chgData name="McCoy,Haley" userId="7863d2f6-667a-4b2e-acf7-ac8ceac4da7d" providerId="ADAL" clId="{7C4FCFB8-06E4-4F7D-A018-87A348B86541}" dt="2025-01-22T21:24:10.668" v="7064" actId="47"/>
        <pc:sldMkLst>
          <pc:docMk/>
          <pc:sldMk cId="4156005648" sldId="393"/>
        </pc:sldMkLst>
      </pc:sldChg>
      <pc:sldChg chg="new modNotesTx">
        <pc:chgData name="McCoy,Haley" userId="7863d2f6-667a-4b2e-acf7-ac8ceac4da7d" providerId="ADAL" clId="{7C4FCFB8-06E4-4F7D-A018-87A348B86541}" dt="2025-01-23T23:29:50.546" v="7243" actId="20577"/>
        <pc:sldMkLst>
          <pc:docMk/>
          <pc:sldMk cId="863598070" sldId="394"/>
        </pc:sldMkLst>
      </pc:sldChg>
    </pc:docChg>
  </pc:docChgLst>
  <pc:docChgLst>
    <pc:chgData name="McCoy,Haley" userId="7863d2f6-667a-4b2e-acf7-ac8ceac4da7d" providerId="ADAL" clId="{0A07F56B-A1C2-4588-A7A1-10CDA32A24D6}"/>
    <pc:docChg chg="undo custSel addSld delSld modSld sldOrd">
      <pc:chgData name="McCoy,Haley" userId="7863d2f6-667a-4b2e-acf7-ac8ceac4da7d" providerId="ADAL" clId="{0A07F56B-A1C2-4588-A7A1-10CDA32A24D6}" dt="2025-02-27T00:56:14.792" v="4155" actId="20577"/>
      <pc:docMkLst>
        <pc:docMk/>
      </pc:docMkLst>
      <pc:sldChg chg="modSp mod modNotesTx">
        <pc:chgData name="McCoy,Haley" userId="7863d2f6-667a-4b2e-acf7-ac8ceac4da7d" providerId="ADAL" clId="{0A07F56B-A1C2-4588-A7A1-10CDA32A24D6}" dt="2025-02-25T21:55:54.394" v="36" actId="20577"/>
        <pc:sldMkLst>
          <pc:docMk/>
          <pc:sldMk cId="2076666801" sldId="266"/>
        </pc:sldMkLst>
      </pc:sldChg>
      <pc:sldChg chg="modSp mod">
        <pc:chgData name="McCoy,Haley" userId="7863d2f6-667a-4b2e-acf7-ac8ceac4da7d" providerId="ADAL" clId="{0A07F56B-A1C2-4588-A7A1-10CDA32A24D6}" dt="2025-02-25T21:51:09.950" v="31" actId="20577"/>
        <pc:sldMkLst>
          <pc:docMk/>
          <pc:sldMk cId="889556955" sldId="334"/>
        </pc:sldMkLst>
      </pc:sldChg>
      <pc:sldChg chg="modNotesTx">
        <pc:chgData name="McCoy,Haley" userId="7863d2f6-667a-4b2e-acf7-ac8ceac4da7d" providerId="ADAL" clId="{0A07F56B-A1C2-4588-A7A1-10CDA32A24D6}" dt="2025-02-25T21:56:12.759" v="69" actId="20577"/>
        <pc:sldMkLst>
          <pc:docMk/>
          <pc:sldMk cId="595414286" sldId="361"/>
        </pc:sldMkLst>
      </pc:sldChg>
      <pc:sldChg chg="modSp mod">
        <pc:chgData name="McCoy,Haley" userId="7863d2f6-667a-4b2e-acf7-ac8ceac4da7d" providerId="ADAL" clId="{0A07F56B-A1C2-4588-A7A1-10CDA32A24D6}" dt="2025-02-26T19:25:22.709" v="2816" actId="20577"/>
        <pc:sldMkLst>
          <pc:docMk/>
          <pc:sldMk cId="3764055037" sldId="362"/>
        </pc:sldMkLst>
      </pc:sldChg>
      <pc:sldChg chg="modSp mod">
        <pc:chgData name="McCoy,Haley" userId="7863d2f6-667a-4b2e-acf7-ac8ceac4da7d" providerId="ADAL" clId="{0A07F56B-A1C2-4588-A7A1-10CDA32A24D6}" dt="2025-02-26T23:55:19.314" v="3237" actId="20577"/>
        <pc:sldMkLst>
          <pc:docMk/>
          <pc:sldMk cId="1257448452" sldId="363"/>
        </pc:sldMkLst>
      </pc:sldChg>
      <pc:sldChg chg="addSp modSp mod modNotesTx">
        <pc:chgData name="McCoy,Haley" userId="7863d2f6-667a-4b2e-acf7-ac8ceac4da7d" providerId="ADAL" clId="{0A07F56B-A1C2-4588-A7A1-10CDA32A24D6}" dt="2025-02-27T00:19:36.856" v="3410" actId="1036"/>
        <pc:sldMkLst>
          <pc:docMk/>
          <pc:sldMk cId="3395359834" sldId="364"/>
        </pc:sldMkLst>
      </pc:sldChg>
      <pc:sldChg chg="modNotesTx">
        <pc:chgData name="McCoy,Haley" userId="7863d2f6-667a-4b2e-acf7-ac8ceac4da7d" providerId="ADAL" clId="{0A07F56B-A1C2-4588-A7A1-10CDA32A24D6}" dt="2025-02-25T21:58:53.235" v="164" actId="20577"/>
        <pc:sldMkLst>
          <pc:docMk/>
          <pc:sldMk cId="935388799" sldId="365"/>
        </pc:sldMkLst>
      </pc:sldChg>
      <pc:sldChg chg="modSp mod">
        <pc:chgData name="McCoy,Haley" userId="7863d2f6-667a-4b2e-acf7-ac8ceac4da7d" providerId="ADAL" clId="{0A07F56B-A1C2-4588-A7A1-10CDA32A24D6}" dt="2025-02-25T22:29:25.100" v="165"/>
        <pc:sldMkLst>
          <pc:docMk/>
          <pc:sldMk cId="4084108547" sldId="366"/>
        </pc:sldMkLst>
      </pc:sldChg>
      <pc:sldChg chg="del">
        <pc:chgData name="McCoy,Haley" userId="7863d2f6-667a-4b2e-acf7-ac8ceac4da7d" providerId="ADAL" clId="{0A07F56B-A1C2-4588-A7A1-10CDA32A24D6}" dt="2025-02-25T22:29:49.090" v="167" actId="47"/>
        <pc:sldMkLst>
          <pc:docMk/>
          <pc:sldMk cId="3852608424" sldId="367"/>
        </pc:sldMkLst>
      </pc:sldChg>
      <pc:sldChg chg="del">
        <pc:chgData name="McCoy,Haley" userId="7863d2f6-667a-4b2e-acf7-ac8ceac4da7d" providerId="ADAL" clId="{0A07F56B-A1C2-4588-A7A1-10CDA32A24D6}" dt="2025-02-25T22:29:49.579" v="168" actId="47"/>
        <pc:sldMkLst>
          <pc:docMk/>
          <pc:sldMk cId="1803637002" sldId="368"/>
        </pc:sldMkLst>
      </pc:sldChg>
      <pc:sldChg chg="modSp mod modNotesTx">
        <pc:chgData name="McCoy,Haley" userId="7863d2f6-667a-4b2e-acf7-ac8ceac4da7d" providerId="ADAL" clId="{0A07F56B-A1C2-4588-A7A1-10CDA32A24D6}" dt="2025-02-27T00:20:09.765" v="3424" actId="20577"/>
        <pc:sldMkLst>
          <pc:docMk/>
          <pc:sldMk cId="1451068475" sldId="369"/>
        </pc:sldMkLst>
      </pc:sldChg>
      <pc:sldChg chg="modNotesTx">
        <pc:chgData name="McCoy,Haley" userId="7863d2f6-667a-4b2e-acf7-ac8ceac4da7d" providerId="ADAL" clId="{0A07F56B-A1C2-4588-A7A1-10CDA32A24D6}" dt="2025-02-25T22:57:36.119" v="2666" actId="20577"/>
        <pc:sldMkLst>
          <pc:docMk/>
          <pc:sldMk cId="120913031" sldId="370"/>
        </pc:sldMkLst>
      </pc:sldChg>
      <pc:sldChg chg="modSp mod">
        <pc:chgData name="McCoy,Haley" userId="7863d2f6-667a-4b2e-acf7-ac8ceac4da7d" providerId="ADAL" clId="{0A07F56B-A1C2-4588-A7A1-10CDA32A24D6}" dt="2025-02-26T19:55:44.176" v="3128" actId="208"/>
        <pc:sldMkLst>
          <pc:docMk/>
          <pc:sldMk cId="2749056174" sldId="371"/>
        </pc:sldMkLst>
      </pc:sldChg>
      <pc:sldChg chg="del modNotesTx">
        <pc:chgData name="McCoy,Haley" userId="7863d2f6-667a-4b2e-acf7-ac8ceac4da7d" providerId="ADAL" clId="{0A07F56B-A1C2-4588-A7A1-10CDA32A24D6}" dt="2025-02-25T22:57:44.094" v="2667" actId="47"/>
        <pc:sldMkLst>
          <pc:docMk/>
          <pc:sldMk cId="299968645" sldId="372"/>
        </pc:sldMkLst>
      </pc:sldChg>
      <pc:sldChg chg="modSp mod modNotesTx">
        <pc:chgData name="McCoy,Haley" userId="7863d2f6-667a-4b2e-acf7-ac8ceac4da7d" providerId="ADAL" clId="{0A07F56B-A1C2-4588-A7A1-10CDA32A24D6}" dt="2025-02-26T19:35:56.290" v="2919" actId="20577"/>
        <pc:sldMkLst>
          <pc:docMk/>
          <pc:sldMk cId="4057850661" sldId="373"/>
        </pc:sldMkLst>
      </pc:sldChg>
      <pc:sldChg chg="del">
        <pc:chgData name="McCoy,Haley" userId="7863d2f6-667a-4b2e-acf7-ac8ceac4da7d" providerId="ADAL" clId="{0A07F56B-A1C2-4588-A7A1-10CDA32A24D6}" dt="2025-02-25T22:36:57.455" v="1076" actId="47"/>
        <pc:sldMkLst>
          <pc:docMk/>
          <pc:sldMk cId="2844329658" sldId="375"/>
        </pc:sldMkLst>
      </pc:sldChg>
      <pc:sldChg chg="del">
        <pc:chgData name="McCoy,Haley" userId="7863d2f6-667a-4b2e-acf7-ac8ceac4da7d" providerId="ADAL" clId="{0A07F56B-A1C2-4588-A7A1-10CDA32A24D6}" dt="2025-02-25T22:36:55.895" v="1075" actId="47"/>
        <pc:sldMkLst>
          <pc:docMk/>
          <pc:sldMk cId="3234905767" sldId="376"/>
        </pc:sldMkLst>
      </pc:sldChg>
      <pc:sldChg chg="del">
        <pc:chgData name="McCoy,Haley" userId="7863d2f6-667a-4b2e-acf7-ac8ceac4da7d" providerId="ADAL" clId="{0A07F56B-A1C2-4588-A7A1-10CDA32A24D6}" dt="2025-02-25T22:41:55.861" v="1476" actId="47"/>
        <pc:sldMkLst>
          <pc:docMk/>
          <pc:sldMk cId="489035804" sldId="377"/>
        </pc:sldMkLst>
      </pc:sldChg>
      <pc:sldChg chg="modNotesTx">
        <pc:chgData name="McCoy,Haley" userId="7863d2f6-667a-4b2e-acf7-ac8ceac4da7d" providerId="ADAL" clId="{0A07F56B-A1C2-4588-A7A1-10CDA32A24D6}" dt="2025-02-25T22:43:21.206" v="1700" actId="20577"/>
        <pc:sldMkLst>
          <pc:docMk/>
          <pc:sldMk cId="2829760298" sldId="380"/>
        </pc:sldMkLst>
      </pc:sldChg>
      <pc:sldChg chg="modSp mod modNotesTx">
        <pc:chgData name="McCoy,Haley" userId="7863d2f6-667a-4b2e-acf7-ac8ceac4da7d" providerId="ADAL" clId="{0A07F56B-A1C2-4588-A7A1-10CDA32A24D6}" dt="2025-02-25T22:55:55.149" v="2502" actId="20577"/>
        <pc:sldMkLst>
          <pc:docMk/>
          <pc:sldMk cId="1989138571" sldId="381"/>
        </pc:sldMkLst>
      </pc:sldChg>
      <pc:sldChg chg="del modNotesTx">
        <pc:chgData name="McCoy,Haley" userId="7863d2f6-667a-4b2e-acf7-ac8ceac4da7d" providerId="ADAL" clId="{0A07F56B-A1C2-4588-A7A1-10CDA32A24D6}" dt="2025-02-25T22:34:54.752" v="947" actId="47"/>
        <pc:sldMkLst>
          <pc:docMk/>
          <pc:sldMk cId="3974702927" sldId="382"/>
        </pc:sldMkLst>
      </pc:sldChg>
      <pc:sldChg chg="del">
        <pc:chgData name="McCoy,Haley" userId="7863d2f6-667a-4b2e-acf7-ac8ceac4da7d" providerId="ADAL" clId="{0A07F56B-A1C2-4588-A7A1-10CDA32A24D6}" dt="2025-02-25T22:34:56.139" v="948" actId="47"/>
        <pc:sldMkLst>
          <pc:docMk/>
          <pc:sldMk cId="3666921271" sldId="383"/>
        </pc:sldMkLst>
      </pc:sldChg>
      <pc:sldChg chg="modSp mod ord">
        <pc:chgData name="McCoy,Haley" userId="7863d2f6-667a-4b2e-acf7-ac8ceac4da7d" providerId="ADAL" clId="{0A07F56B-A1C2-4588-A7A1-10CDA32A24D6}" dt="2025-02-25T22:35:01.854" v="950"/>
        <pc:sldMkLst>
          <pc:docMk/>
          <pc:sldMk cId="1998882767" sldId="384"/>
        </pc:sldMkLst>
      </pc:sldChg>
      <pc:sldChg chg="del">
        <pc:chgData name="McCoy,Haley" userId="7863d2f6-667a-4b2e-acf7-ac8ceac4da7d" providerId="ADAL" clId="{0A07F56B-A1C2-4588-A7A1-10CDA32A24D6}" dt="2025-02-25T21:57:15.547" v="71" actId="47"/>
        <pc:sldMkLst>
          <pc:docMk/>
          <pc:sldMk cId="3779969891" sldId="385"/>
        </pc:sldMkLst>
      </pc:sldChg>
      <pc:sldChg chg="del">
        <pc:chgData name="McCoy,Haley" userId="7863d2f6-667a-4b2e-acf7-ac8ceac4da7d" providerId="ADAL" clId="{0A07F56B-A1C2-4588-A7A1-10CDA32A24D6}" dt="2025-02-25T21:57:16.138" v="72" actId="47"/>
        <pc:sldMkLst>
          <pc:docMk/>
          <pc:sldMk cId="864255341" sldId="386"/>
        </pc:sldMkLst>
      </pc:sldChg>
      <pc:sldChg chg="modNotesTx">
        <pc:chgData name="McCoy,Haley" userId="7863d2f6-667a-4b2e-acf7-ac8ceac4da7d" providerId="ADAL" clId="{0A07F56B-A1C2-4588-A7A1-10CDA32A24D6}" dt="2025-02-25T22:38:50.327" v="1356" actId="20577"/>
        <pc:sldMkLst>
          <pc:docMk/>
          <pc:sldMk cId="815762211" sldId="389"/>
        </pc:sldMkLst>
      </pc:sldChg>
      <pc:sldChg chg="modSp mod">
        <pc:chgData name="McCoy,Haley" userId="7863d2f6-667a-4b2e-acf7-ac8ceac4da7d" providerId="ADAL" clId="{0A07F56B-A1C2-4588-A7A1-10CDA32A24D6}" dt="2025-02-25T22:52:02.293" v="1834"/>
        <pc:sldMkLst>
          <pc:docMk/>
          <pc:sldMk cId="1742168004" sldId="393"/>
        </pc:sldMkLst>
      </pc:sldChg>
      <pc:sldChg chg="del">
        <pc:chgData name="McCoy,Haley" userId="7863d2f6-667a-4b2e-acf7-ac8ceac4da7d" providerId="ADAL" clId="{0A07F56B-A1C2-4588-A7A1-10CDA32A24D6}" dt="2025-02-25T21:57:14.994" v="70" actId="47"/>
        <pc:sldMkLst>
          <pc:docMk/>
          <pc:sldMk cId="863598070" sldId="394"/>
        </pc:sldMkLst>
      </pc:sldChg>
      <pc:sldChg chg="add">
        <pc:chgData name="McCoy,Haley" userId="7863d2f6-667a-4b2e-acf7-ac8ceac4da7d" providerId="ADAL" clId="{0A07F56B-A1C2-4588-A7A1-10CDA32A24D6}" dt="2025-02-25T22:29:47.011" v="166"/>
        <pc:sldMkLst>
          <pc:docMk/>
          <pc:sldMk cId="2531446956" sldId="394"/>
        </pc:sldMkLst>
      </pc:sldChg>
      <pc:sldChg chg="modSp add mod">
        <pc:chgData name="McCoy,Haley" userId="7863d2f6-667a-4b2e-acf7-ac8ceac4da7d" providerId="ADAL" clId="{0A07F56B-A1C2-4588-A7A1-10CDA32A24D6}" dt="2025-02-25T22:56:55.309" v="2540" actId="20577"/>
        <pc:sldMkLst>
          <pc:docMk/>
          <pc:sldMk cId="2458966166" sldId="395"/>
        </pc:sldMkLst>
      </pc:sldChg>
      <pc:sldChg chg="modSp add mod">
        <pc:chgData name="McCoy,Haley" userId="7863d2f6-667a-4b2e-acf7-ac8ceac4da7d" providerId="ADAL" clId="{0A07F56B-A1C2-4588-A7A1-10CDA32A24D6}" dt="2025-02-27T00:20:24.209" v="3426" actId="14100"/>
        <pc:sldMkLst>
          <pc:docMk/>
          <pc:sldMk cId="50025915" sldId="396"/>
        </pc:sldMkLst>
      </pc:sldChg>
      <pc:sldChg chg="modSp add mod">
        <pc:chgData name="McCoy,Haley" userId="7863d2f6-667a-4b2e-acf7-ac8ceac4da7d" providerId="ADAL" clId="{0A07F56B-A1C2-4588-A7A1-10CDA32A24D6}" dt="2025-02-27T00:20:51.369" v="3449" actId="20577"/>
        <pc:sldMkLst>
          <pc:docMk/>
          <pc:sldMk cId="4096281029" sldId="397"/>
        </pc:sldMkLst>
      </pc:sldChg>
      <pc:sldChg chg="modSp add mod">
        <pc:chgData name="McCoy,Haley" userId="7863d2f6-667a-4b2e-acf7-ac8ceac4da7d" providerId="ADAL" clId="{0A07F56B-A1C2-4588-A7A1-10CDA32A24D6}" dt="2025-02-27T00:56:14.792" v="4155" actId="20577"/>
        <pc:sldMkLst>
          <pc:docMk/>
          <pc:sldMk cId="2483144643" sldId="398"/>
        </pc:sldMkLst>
      </pc:sldChg>
      <pc:sldChg chg="add ord modNotesTx">
        <pc:chgData name="McCoy,Haley" userId="7863d2f6-667a-4b2e-acf7-ac8ceac4da7d" providerId="ADAL" clId="{0A07F56B-A1C2-4588-A7A1-10CDA32A24D6}" dt="2025-02-25T23:00:14.661" v="2749" actId="20577"/>
        <pc:sldMkLst>
          <pc:docMk/>
          <pc:sldMk cId="3849807143" sldId="400"/>
        </pc:sldMkLst>
      </pc:sldChg>
      <pc:sldChg chg="add">
        <pc:chgData name="McCoy,Haley" userId="7863d2f6-667a-4b2e-acf7-ac8ceac4da7d" providerId="ADAL" clId="{0A07F56B-A1C2-4588-A7A1-10CDA32A24D6}" dt="2025-02-25T22:40:27.375" v="1371"/>
        <pc:sldMkLst>
          <pc:docMk/>
          <pc:sldMk cId="1555577862" sldId="405"/>
        </pc:sldMkLst>
      </pc:sldChg>
      <pc:sldChg chg="add">
        <pc:chgData name="McCoy,Haley" userId="7863d2f6-667a-4b2e-acf7-ac8ceac4da7d" providerId="ADAL" clId="{0A07F56B-A1C2-4588-A7A1-10CDA32A24D6}" dt="2025-02-25T22:40:27.375" v="1371"/>
        <pc:sldMkLst>
          <pc:docMk/>
          <pc:sldMk cId="1837748098" sldId="406"/>
        </pc:sldMkLst>
      </pc:sldChg>
      <pc:sldChg chg="modSp add mod">
        <pc:chgData name="McCoy,Haley" userId="7863d2f6-667a-4b2e-acf7-ac8ceac4da7d" providerId="ADAL" clId="{0A07F56B-A1C2-4588-A7A1-10CDA32A24D6}" dt="2025-02-25T22:54:36.003" v="2248" actId="20577"/>
        <pc:sldMkLst>
          <pc:docMk/>
          <pc:sldMk cId="1161508728" sldId="407"/>
        </pc:sldMkLst>
      </pc:sldChg>
      <pc:sldChg chg="add">
        <pc:chgData name="McCoy,Haley" userId="7863d2f6-667a-4b2e-acf7-ac8ceac4da7d" providerId="ADAL" clId="{0A07F56B-A1C2-4588-A7A1-10CDA32A24D6}" dt="2025-02-25T22:40:27.375" v="1371"/>
        <pc:sldMkLst>
          <pc:docMk/>
          <pc:sldMk cId="2210380651" sldId="409"/>
        </pc:sldMkLst>
      </pc:sldChg>
      <pc:sldChg chg="modSp add mod">
        <pc:chgData name="McCoy,Haley" userId="7863d2f6-667a-4b2e-acf7-ac8ceac4da7d" providerId="ADAL" clId="{0A07F56B-A1C2-4588-A7A1-10CDA32A24D6}" dt="2025-02-25T22:52:47.603" v="1905" actId="20577"/>
        <pc:sldMkLst>
          <pc:docMk/>
          <pc:sldMk cId="1305153309" sldId="410"/>
        </pc:sldMkLst>
      </pc:sldChg>
      <pc:sldChg chg="add del">
        <pc:chgData name="McCoy,Haley" userId="7863d2f6-667a-4b2e-acf7-ac8ceac4da7d" providerId="ADAL" clId="{0A07F56B-A1C2-4588-A7A1-10CDA32A24D6}" dt="2025-02-25T22:41:12.721" v="1404" actId="47"/>
        <pc:sldMkLst>
          <pc:docMk/>
          <pc:sldMk cId="3458857666" sldId="411"/>
        </pc:sldMkLst>
      </pc:sldChg>
      <pc:sldChg chg="modSp add mod">
        <pc:chgData name="McCoy,Haley" userId="7863d2f6-667a-4b2e-acf7-ac8ceac4da7d" providerId="ADAL" clId="{0A07F56B-A1C2-4588-A7A1-10CDA32A24D6}" dt="2025-02-25T22:53:43.344" v="2112" actId="20577"/>
        <pc:sldMkLst>
          <pc:docMk/>
          <pc:sldMk cId="3119062098" sldId="412"/>
        </pc:sldMkLst>
      </pc:sldChg>
      <pc:sldChg chg="add">
        <pc:chgData name="McCoy,Haley" userId="7863d2f6-667a-4b2e-acf7-ac8ceac4da7d" providerId="ADAL" clId="{0A07F56B-A1C2-4588-A7A1-10CDA32A24D6}" dt="2025-02-25T22:40:27.375" v="1371"/>
        <pc:sldMkLst>
          <pc:docMk/>
          <pc:sldMk cId="2780290805" sldId="413"/>
        </pc:sldMkLst>
      </pc:sldChg>
      <pc:sldChg chg="add modNotesTx">
        <pc:chgData name="McCoy,Haley" userId="7863d2f6-667a-4b2e-acf7-ac8ceac4da7d" providerId="ADAL" clId="{0A07F56B-A1C2-4588-A7A1-10CDA32A24D6}" dt="2025-02-25T22:54:22.246" v="2244" actId="20577"/>
        <pc:sldMkLst>
          <pc:docMk/>
          <pc:sldMk cId="1273590145" sldId="414"/>
        </pc:sldMkLst>
      </pc:sldChg>
      <pc:sldChg chg="modSp add mod">
        <pc:chgData name="McCoy,Haley" userId="7863d2f6-667a-4b2e-acf7-ac8ceac4da7d" providerId="ADAL" clId="{0A07F56B-A1C2-4588-A7A1-10CDA32A24D6}" dt="2025-02-25T22:53:02.995" v="1912" actId="20577"/>
        <pc:sldMkLst>
          <pc:docMk/>
          <pc:sldMk cId="3351347158" sldId="415"/>
        </pc:sldMkLst>
      </pc:sldChg>
      <pc:sldChg chg="add del">
        <pc:chgData name="McCoy,Haley" userId="7863d2f6-667a-4b2e-acf7-ac8ceac4da7d" providerId="ADAL" clId="{0A07F56B-A1C2-4588-A7A1-10CDA32A24D6}" dt="2025-02-25T22:41:04.833" v="1398" actId="47"/>
        <pc:sldMkLst>
          <pc:docMk/>
          <pc:sldMk cId="2721778841" sldId="416"/>
        </pc:sldMkLst>
      </pc:sldChg>
      <pc:sldChg chg="add del">
        <pc:chgData name="McCoy,Haley" userId="7863d2f6-667a-4b2e-acf7-ac8ceac4da7d" providerId="ADAL" clId="{0A07F56B-A1C2-4588-A7A1-10CDA32A24D6}" dt="2025-02-25T22:41:05.495" v="1399" actId="47"/>
        <pc:sldMkLst>
          <pc:docMk/>
          <pc:sldMk cId="459570780" sldId="417"/>
        </pc:sldMkLst>
      </pc:sldChg>
      <pc:sldChg chg="add del">
        <pc:chgData name="McCoy,Haley" userId="7863d2f6-667a-4b2e-acf7-ac8ceac4da7d" providerId="ADAL" clId="{0A07F56B-A1C2-4588-A7A1-10CDA32A24D6}" dt="2025-02-25T22:41:06.232" v="1400" actId="47"/>
        <pc:sldMkLst>
          <pc:docMk/>
          <pc:sldMk cId="2197026896" sldId="418"/>
        </pc:sldMkLst>
      </pc:sldChg>
      <pc:sldChg chg="add del">
        <pc:chgData name="McCoy,Haley" userId="7863d2f6-667a-4b2e-acf7-ac8ceac4da7d" providerId="ADAL" clId="{0A07F56B-A1C2-4588-A7A1-10CDA32A24D6}" dt="2025-02-25T22:41:06.746" v="1401" actId="47"/>
        <pc:sldMkLst>
          <pc:docMk/>
          <pc:sldMk cId="4280155995" sldId="419"/>
        </pc:sldMkLst>
      </pc:sldChg>
      <pc:sldChg chg="add del">
        <pc:chgData name="McCoy,Haley" userId="7863d2f6-667a-4b2e-acf7-ac8ceac4da7d" providerId="ADAL" clId="{0A07F56B-A1C2-4588-A7A1-10CDA32A24D6}" dt="2025-02-25T22:41:07.249" v="1402" actId="47"/>
        <pc:sldMkLst>
          <pc:docMk/>
          <pc:sldMk cId="983168411" sldId="420"/>
        </pc:sldMkLst>
      </pc:sldChg>
      <pc:sldChg chg="add del">
        <pc:chgData name="McCoy,Haley" userId="7863d2f6-667a-4b2e-acf7-ac8ceac4da7d" providerId="ADAL" clId="{0A07F56B-A1C2-4588-A7A1-10CDA32A24D6}" dt="2025-02-25T22:41:07.856" v="1403" actId="47"/>
        <pc:sldMkLst>
          <pc:docMk/>
          <pc:sldMk cId="2376514806" sldId="421"/>
        </pc:sldMkLst>
      </pc:sldChg>
      <pc:sldChg chg="add">
        <pc:chgData name="McCoy,Haley" userId="7863d2f6-667a-4b2e-acf7-ac8ceac4da7d" providerId="ADAL" clId="{0A07F56B-A1C2-4588-A7A1-10CDA32A24D6}" dt="2025-02-25T22:34:28.590" v="944"/>
        <pc:sldMkLst>
          <pc:docMk/>
          <pc:sldMk cId="4133918599" sldId="422"/>
        </pc:sldMkLst>
      </pc:sldChg>
      <pc:sldChg chg="modSp add mod">
        <pc:chgData name="McCoy,Haley" userId="7863d2f6-667a-4b2e-acf7-ac8ceac4da7d" providerId="ADAL" clId="{0A07F56B-A1C2-4588-A7A1-10CDA32A24D6}" dt="2025-02-27T00:21:31.483" v="3550" actId="20577"/>
        <pc:sldMkLst>
          <pc:docMk/>
          <pc:sldMk cId="552371490" sldId="423"/>
        </pc:sldMkLst>
      </pc:sldChg>
      <pc:sldChg chg="add del modNotesTx">
        <pc:chgData name="McCoy,Haley" userId="7863d2f6-667a-4b2e-acf7-ac8ceac4da7d" providerId="ADAL" clId="{0A07F56B-A1C2-4588-A7A1-10CDA32A24D6}" dt="2025-02-27T00:26:11.035" v="3551" actId="47"/>
        <pc:sldMkLst>
          <pc:docMk/>
          <pc:sldMk cId="467021010" sldId="424"/>
        </pc:sldMkLst>
      </pc:sldChg>
      <pc:sldChg chg="addSp modSp add mod modNotesTx">
        <pc:chgData name="McCoy,Haley" userId="7863d2f6-667a-4b2e-acf7-ac8ceac4da7d" providerId="ADAL" clId="{0A07F56B-A1C2-4588-A7A1-10CDA32A24D6}" dt="2025-02-27T00:38:35.210" v="4056" actId="20577"/>
        <pc:sldMkLst>
          <pc:docMk/>
          <pc:sldMk cId="850686396" sldId="425"/>
        </pc:sldMkLst>
      </pc:sldChg>
      <pc:sldChg chg="addSp delSp modSp add mod">
        <pc:chgData name="McCoy,Haley" userId="7863d2f6-667a-4b2e-acf7-ac8ceac4da7d" providerId="ADAL" clId="{0A07F56B-A1C2-4588-A7A1-10CDA32A24D6}" dt="2025-02-27T00:55:11.804" v="4133" actId="1076"/>
        <pc:sldMkLst>
          <pc:docMk/>
          <pc:sldMk cId="1752493877" sldId="426"/>
        </pc:sldMkLst>
      </pc:sldChg>
      <pc:sldChg chg="addSp delSp modSp add mod">
        <pc:chgData name="McCoy,Haley" userId="7863d2f6-667a-4b2e-acf7-ac8ceac4da7d" providerId="ADAL" clId="{0A07F56B-A1C2-4588-A7A1-10CDA32A24D6}" dt="2025-02-27T00:55:52.581" v="4142" actId="1076"/>
        <pc:sldMkLst>
          <pc:docMk/>
          <pc:sldMk cId="887218638" sldId="427"/>
        </pc:sldMkLst>
      </pc:sldChg>
      <pc:sldChg chg="addSp modSp add mod">
        <pc:chgData name="McCoy,Haley" userId="7863d2f6-667a-4b2e-acf7-ac8ceac4da7d" providerId="ADAL" clId="{0A07F56B-A1C2-4588-A7A1-10CDA32A24D6}" dt="2025-02-27T00:55:23.997" v="4137" actId="1076"/>
        <pc:sldMkLst>
          <pc:docMk/>
          <pc:sldMk cId="2608899751" sldId="428"/>
        </pc:sldMkLst>
      </pc:sldChg>
      <pc:sldChg chg="addSp modSp add mod">
        <pc:chgData name="McCoy,Haley" userId="7863d2f6-667a-4b2e-acf7-ac8ceac4da7d" providerId="ADAL" clId="{0A07F56B-A1C2-4588-A7A1-10CDA32A24D6}" dt="2025-02-27T00:55:40.376" v="4141" actId="1076"/>
        <pc:sldMkLst>
          <pc:docMk/>
          <pc:sldMk cId="978575654" sldId="429"/>
        </pc:sldMkLst>
      </pc:sldChg>
      <pc:sldChg chg="add ord">
        <pc:chgData name="McCoy,Haley" userId="7863d2f6-667a-4b2e-acf7-ac8ceac4da7d" providerId="ADAL" clId="{0A07F56B-A1C2-4588-A7A1-10CDA32A24D6}" dt="2025-02-25T22:50:59.637" v="1787"/>
        <pc:sldMkLst>
          <pc:docMk/>
          <pc:sldMk cId="334804987" sldId="430"/>
        </pc:sldMkLst>
      </pc:sldChg>
      <pc:sldChg chg="new del">
        <pc:chgData name="McCoy,Haley" userId="7863d2f6-667a-4b2e-acf7-ac8ceac4da7d" providerId="ADAL" clId="{0A07F56B-A1C2-4588-A7A1-10CDA32A24D6}" dt="2025-02-25T22:36:41.622" v="1073" actId="47"/>
        <pc:sldMkLst>
          <pc:docMk/>
          <pc:sldMk cId="3262608526" sldId="430"/>
        </pc:sldMkLst>
      </pc:sldChg>
      <pc:sldChg chg="addSp modSp new mod modNotesTx">
        <pc:chgData name="McCoy,Haley" userId="7863d2f6-667a-4b2e-acf7-ac8ceac4da7d" providerId="ADAL" clId="{0A07F56B-A1C2-4588-A7A1-10CDA32A24D6}" dt="2025-02-26T19:56:20.708" v="3164" actId="20577"/>
        <pc:sldMkLst>
          <pc:docMk/>
          <pc:sldMk cId="3444015939" sldId="431"/>
        </pc:sldMkLst>
      </pc:sldChg>
      <pc:sldChg chg="modSp new del mod">
        <pc:chgData name="McCoy,Haley" userId="7863d2f6-667a-4b2e-acf7-ac8ceac4da7d" providerId="ADAL" clId="{0A07F56B-A1C2-4588-A7A1-10CDA32A24D6}" dt="2025-02-25T22:40:25.501" v="1370" actId="47"/>
        <pc:sldMkLst>
          <pc:docMk/>
          <pc:sldMk cId="138693945" sldId="432"/>
        </pc:sldMkLst>
      </pc:sldChg>
      <pc:sldChg chg="add mod modShow modNotesTx">
        <pc:chgData name="McCoy,Haley" userId="7863d2f6-667a-4b2e-acf7-ac8ceac4da7d" providerId="ADAL" clId="{0A07F56B-A1C2-4588-A7A1-10CDA32A24D6}" dt="2025-02-25T22:40:41.395" v="1397" actId="20577"/>
        <pc:sldMkLst>
          <pc:docMk/>
          <pc:sldMk cId="2396159348" sldId="432"/>
        </pc:sldMkLst>
      </pc:sldChg>
      <pc:sldChg chg="add modNotesTx">
        <pc:chgData name="McCoy,Haley" userId="7863d2f6-667a-4b2e-acf7-ac8ceac4da7d" providerId="ADAL" clId="{0A07F56B-A1C2-4588-A7A1-10CDA32A24D6}" dt="2025-02-25T22:43:13.254" v="1667" actId="20577"/>
        <pc:sldMkLst>
          <pc:docMk/>
          <pc:sldMk cId="311644304" sldId="433"/>
        </pc:sldMkLst>
      </pc:sldChg>
      <pc:sldChg chg="modSp new mod">
        <pc:chgData name="McCoy,Haley" userId="7863d2f6-667a-4b2e-acf7-ac8ceac4da7d" providerId="ADAL" clId="{0A07F56B-A1C2-4588-A7A1-10CDA32A24D6}" dt="2025-02-25T22:51:30.810" v="1823" actId="20577"/>
        <pc:sldMkLst>
          <pc:docMk/>
          <pc:sldMk cId="2419986555" sldId="434"/>
        </pc:sldMkLst>
      </pc:sldChg>
      <pc:sldChg chg="modSp add mod modNotesTx">
        <pc:chgData name="McCoy,Haley" userId="7863d2f6-667a-4b2e-acf7-ac8ceac4da7d" providerId="ADAL" clId="{0A07F56B-A1C2-4588-A7A1-10CDA32A24D6}" dt="2025-02-25T22:55:22.800" v="2418" actId="20577"/>
        <pc:sldMkLst>
          <pc:docMk/>
          <pc:sldMk cId="713024092" sldId="435"/>
        </pc:sldMkLst>
      </pc:sldChg>
      <pc:sldChg chg="modSp new mod modNotesTx">
        <pc:chgData name="McCoy,Haley" userId="7863d2f6-667a-4b2e-acf7-ac8ceac4da7d" providerId="ADAL" clId="{0A07F56B-A1C2-4588-A7A1-10CDA32A24D6}" dt="2025-02-27T00:14:59.192" v="3381" actId="20577"/>
        <pc:sldMkLst>
          <pc:docMk/>
          <pc:sldMk cId="151649667" sldId="436"/>
        </pc:sldMkLst>
      </pc:sldChg>
      <pc:sldChg chg="modSp new mod">
        <pc:chgData name="McCoy,Haley" userId="7863d2f6-667a-4b2e-acf7-ac8ceac4da7d" providerId="ADAL" clId="{0A07F56B-A1C2-4588-A7A1-10CDA32A24D6}" dt="2025-02-26T19:45:12.839" v="2952" actId="20577"/>
        <pc:sldMkLst>
          <pc:docMk/>
          <pc:sldMk cId="3836995807" sldId="437"/>
        </pc:sldMkLst>
      </pc:sldChg>
    </pc:docChg>
  </pc:docChgLst>
  <pc:docChgLst>
    <pc:chgData name="McCoy,Haley" userId="7863d2f6-667a-4b2e-acf7-ac8ceac4da7d" providerId="ADAL" clId="{14C36AE1-91A0-40D4-B9E2-26872967A207}"/>
    <pc:docChg chg="custSel addSld delSld modSld sldOrd modMainMaster">
      <pc:chgData name="McCoy,Haley" userId="7863d2f6-667a-4b2e-acf7-ac8ceac4da7d" providerId="ADAL" clId="{14C36AE1-91A0-40D4-B9E2-26872967A207}" dt="2025-01-21T21:38:04.294" v="3990" actId="20577"/>
      <pc:docMkLst>
        <pc:docMk/>
      </pc:docMkLst>
      <pc:sldChg chg="modSp mod">
        <pc:chgData name="McCoy,Haley" userId="7863d2f6-667a-4b2e-acf7-ac8ceac4da7d" providerId="ADAL" clId="{14C36AE1-91A0-40D4-B9E2-26872967A207}" dt="2025-01-19T18:32:38.871" v="108" actId="20577"/>
        <pc:sldMkLst>
          <pc:docMk/>
          <pc:sldMk cId="2562253173" sldId="256"/>
        </pc:sldMkLst>
      </pc:sldChg>
      <pc:sldChg chg="modSp mod">
        <pc:chgData name="McCoy,Haley" userId="7863d2f6-667a-4b2e-acf7-ac8ceac4da7d" providerId="ADAL" clId="{14C36AE1-91A0-40D4-B9E2-26872967A207}" dt="2025-01-19T18:32:23.319" v="63" actId="20577"/>
        <pc:sldMkLst>
          <pc:docMk/>
          <pc:sldMk cId="2076666801" sldId="266"/>
        </pc:sldMkLst>
      </pc:sldChg>
      <pc:sldChg chg="del">
        <pc:chgData name="McCoy,Haley" userId="7863d2f6-667a-4b2e-acf7-ac8ceac4da7d" providerId="ADAL" clId="{14C36AE1-91A0-40D4-B9E2-26872967A207}" dt="2025-01-19T18:33:36.991" v="286" actId="47"/>
        <pc:sldMkLst>
          <pc:docMk/>
          <pc:sldMk cId="4222363248" sldId="295"/>
        </pc:sldMkLst>
      </pc:sldChg>
      <pc:sldChg chg="del">
        <pc:chgData name="McCoy,Haley" userId="7863d2f6-667a-4b2e-acf7-ac8ceac4da7d" providerId="ADAL" clId="{14C36AE1-91A0-40D4-B9E2-26872967A207}" dt="2025-01-19T18:32:28.360" v="64" actId="47"/>
        <pc:sldMkLst>
          <pc:docMk/>
          <pc:sldMk cId="1579522545" sldId="329"/>
        </pc:sldMkLst>
      </pc:sldChg>
      <pc:sldChg chg="modSp mod">
        <pc:chgData name="McCoy,Haley" userId="7863d2f6-667a-4b2e-acf7-ac8ceac4da7d" providerId="ADAL" clId="{14C36AE1-91A0-40D4-B9E2-26872967A207}" dt="2025-01-19T18:32:08.971" v="21" actId="20577"/>
        <pc:sldMkLst>
          <pc:docMk/>
          <pc:sldMk cId="227915481" sldId="332"/>
        </pc:sldMkLst>
      </pc:sldChg>
      <pc:sldChg chg="modSp mod">
        <pc:chgData name="McCoy,Haley" userId="7863d2f6-667a-4b2e-acf7-ac8ceac4da7d" providerId="ADAL" clId="{14C36AE1-91A0-40D4-B9E2-26872967A207}" dt="2025-01-19T18:30:33.063" v="4" actId="20577"/>
        <pc:sldMkLst>
          <pc:docMk/>
          <pc:sldMk cId="889556955" sldId="334"/>
        </pc:sldMkLst>
      </pc:sldChg>
      <pc:sldChg chg="del">
        <pc:chgData name="McCoy,Haley" userId="7863d2f6-667a-4b2e-acf7-ac8ceac4da7d" providerId="ADAL" clId="{14C36AE1-91A0-40D4-B9E2-26872967A207}" dt="2025-01-19T18:33:36.991" v="286" actId="47"/>
        <pc:sldMkLst>
          <pc:docMk/>
          <pc:sldMk cId="3875427558" sldId="335"/>
        </pc:sldMkLst>
      </pc:sldChg>
      <pc:sldChg chg="del">
        <pc:chgData name="McCoy,Haley" userId="7863d2f6-667a-4b2e-acf7-ac8ceac4da7d" providerId="ADAL" clId="{14C36AE1-91A0-40D4-B9E2-26872967A207}" dt="2025-01-19T18:33:36.991" v="286" actId="47"/>
        <pc:sldMkLst>
          <pc:docMk/>
          <pc:sldMk cId="2464627626" sldId="343"/>
        </pc:sldMkLst>
      </pc:sldChg>
      <pc:sldChg chg="del">
        <pc:chgData name="McCoy,Haley" userId="7863d2f6-667a-4b2e-acf7-ac8ceac4da7d" providerId="ADAL" clId="{14C36AE1-91A0-40D4-B9E2-26872967A207}" dt="2025-01-19T18:33:36.991" v="286" actId="47"/>
        <pc:sldMkLst>
          <pc:docMk/>
          <pc:sldMk cId="3212713226" sldId="344"/>
        </pc:sldMkLst>
      </pc:sldChg>
      <pc:sldChg chg="del">
        <pc:chgData name="McCoy,Haley" userId="7863d2f6-667a-4b2e-acf7-ac8ceac4da7d" providerId="ADAL" clId="{14C36AE1-91A0-40D4-B9E2-26872967A207}" dt="2025-01-19T18:33:36.991" v="286" actId="47"/>
        <pc:sldMkLst>
          <pc:docMk/>
          <pc:sldMk cId="530368117" sldId="345"/>
        </pc:sldMkLst>
      </pc:sldChg>
      <pc:sldChg chg="del">
        <pc:chgData name="McCoy,Haley" userId="7863d2f6-667a-4b2e-acf7-ac8ceac4da7d" providerId="ADAL" clId="{14C36AE1-91A0-40D4-B9E2-26872967A207}" dt="2025-01-19T18:33:36.991" v="286" actId="47"/>
        <pc:sldMkLst>
          <pc:docMk/>
          <pc:sldMk cId="4018816226" sldId="346"/>
        </pc:sldMkLst>
      </pc:sldChg>
      <pc:sldChg chg="del">
        <pc:chgData name="McCoy,Haley" userId="7863d2f6-667a-4b2e-acf7-ac8ceac4da7d" providerId="ADAL" clId="{14C36AE1-91A0-40D4-B9E2-26872967A207}" dt="2025-01-19T18:33:36.991" v="286" actId="47"/>
        <pc:sldMkLst>
          <pc:docMk/>
          <pc:sldMk cId="2247766024" sldId="347"/>
        </pc:sldMkLst>
      </pc:sldChg>
      <pc:sldChg chg="del">
        <pc:chgData name="McCoy,Haley" userId="7863d2f6-667a-4b2e-acf7-ac8ceac4da7d" providerId="ADAL" clId="{14C36AE1-91A0-40D4-B9E2-26872967A207}" dt="2025-01-19T18:33:36.991" v="286" actId="47"/>
        <pc:sldMkLst>
          <pc:docMk/>
          <pc:sldMk cId="4062663040" sldId="348"/>
        </pc:sldMkLst>
      </pc:sldChg>
      <pc:sldChg chg="del">
        <pc:chgData name="McCoy,Haley" userId="7863d2f6-667a-4b2e-acf7-ac8ceac4da7d" providerId="ADAL" clId="{14C36AE1-91A0-40D4-B9E2-26872967A207}" dt="2025-01-19T18:33:36.991" v="286" actId="47"/>
        <pc:sldMkLst>
          <pc:docMk/>
          <pc:sldMk cId="1254914563" sldId="349"/>
        </pc:sldMkLst>
      </pc:sldChg>
      <pc:sldChg chg="del">
        <pc:chgData name="McCoy,Haley" userId="7863d2f6-667a-4b2e-acf7-ac8ceac4da7d" providerId="ADAL" clId="{14C36AE1-91A0-40D4-B9E2-26872967A207}" dt="2025-01-19T18:33:36.991" v="286" actId="47"/>
        <pc:sldMkLst>
          <pc:docMk/>
          <pc:sldMk cId="2547633433" sldId="350"/>
        </pc:sldMkLst>
      </pc:sldChg>
      <pc:sldChg chg="del">
        <pc:chgData name="McCoy,Haley" userId="7863d2f6-667a-4b2e-acf7-ac8ceac4da7d" providerId="ADAL" clId="{14C36AE1-91A0-40D4-B9E2-26872967A207}" dt="2025-01-19T18:33:36.991" v="286" actId="47"/>
        <pc:sldMkLst>
          <pc:docMk/>
          <pc:sldMk cId="600490827" sldId="351"/>
        </pc:sldMkLst>
      </pc:sldChg>
      <pc:sldChg chg="del">
        <pc:chgData name="McCoy,Haley" userId="7863d2f6-667a-4b2e-acf7-ac8ceac4da7d" providerId="ADAL" clId="{14C36AE1-91A0-40D4-B9E2-26872967A207}" dt="2025-01-19T18:33:36.991" v="286" actId="47"/>
        <pc:sldMkLst>
          <pc:docMk/>
          <pc:sldMk cId="1293428197" sldId="352"/>
        </pc:sldMkLst>
      </pc:sldChg>
      <pc:sldChg chg="del">
        <pc:chgData name="McCoy,Haley" userId="7863d2f6-667a-4b2e-acf7-ac8ceac4da7d" providerId="ADAL" clId="{14C36AE1-91A0-40D4-B9E2-26872967A207}" dt="2025-01-19T18:33:36.991" v="286" actId="47"/>
        <pc:sldMkLst>
          <pc:docMk/>
          <pc:sldMk cId="2290936619" sldId="353"/>
        </pc:sldMkLst>
      </pc:sldChg>
      <pc:sldChg chg="del">
        <pc:chgData name="McCoy,Haley" userId="7863d2f6-667a-4b2e-acf7-ac8ceac4da7d" providerId="ADAL" clId="{14C36AE1-91A0-40D4-B9E2-26872967A207}" dt="2025-01-19T18:33:36.991" v="286" actId="47"/>
        <pc:sldMkLst>
          <pc:docMk/>
          <pc:sldMk cId="4164578798" sldId="354"/>
        </pc:sldMkLst>
      </pc:sldChg>
      <pc:sldChg chg="del">
        <pc:chgData name="McCoy,Haley" userId="7863d2f6-667a-4b2e-acf7-ac8ceac4da7d" providerId="ADAL" clId="{14C36AE1-91A0-40D4-B9E2-26872967A207}" dt="2025-01-19T18:33:36.991" v="286" actId="47"/>
        <pc:sldMkLst>
          <pc:docMk/>
          <pc:sldMk cId="3867169497" sldId="355"/>
        </pc:sldMkLst>
      </pc:sldChg>
      <pc:sldChg chg="del">
        <pc:chgData name="McCoy,Haley" userId="7863d2f6-667a-4b2e-acf7-ac8ceac4da7d" providerId="ADAL" clId="{14C36AE1-91A0-40D4-B9E2-26872967A207}" dt="2025-01-19T18:33:36.991" v="286" actId="47"/>
        <pc:sldMkLst>
          <pc:docMk/>
          <pc:sldMk cId="2354215957" sldId="357"/>
        </pc:sldMkLst>
      </pc:sldChg>
      <pc:sldChg chg="modSp mod">
        <pc:chgData name="McCoy,Haley" userId="7863d2f6-667a-4b2e-acf7-ac8ceac4da7d" providerId="ADAL" clId="{14C36AE1-91A0-40D4-B9E2-26872967A207}" dt="2025-01-19T18:32:56.458" v="171" actId="20577"/>
        <pc:sldMkLst>
          <pc:docMk/>
          <pc:sldMk cId="595414286" sldId="361"/>
        </pc:sldMkLst>
      </pc:sldChg>
      <pc:sldChg chg="modSp mod">
        <pc:chgData name="McCoy,Haley" userId="7863d2f6-667a-4b2e-acf7-ac8ceac4da7d" providerId="ADAL" clId="{14C36AE1-91A0-40D4-B9E2-26872967A207}" dt="2025-01-19T18:33:29.947" v="285" actId="20577"/>
        <pc:sldMkLst>
          <pc:docMk/>
          <pc:sldMk cId="3764055037" sldId="362"/>
        </pc:sldMkLst>
      </pc:sldChg>
      <pc:sldChg chg="modSp new mod">
        <pc:chgData name="McCoy,Haley" userId="7863d2f6-667a-4b2e-acf7-ac8ceac4da7d" providerId="ADAL" clId="{14C36AE1-91A0-40D4-B9E2-26872967A207}" dt="2025-01-19T18:34:32.826" v="377" actId="20577"/>
        <pc:sldMkLst>
          <pc:docMk/>
          <pc:sldMk cId="1257448452" sldId="363"/>
        </pc:sldMkLst>
      </pc:sldChg>
      <pc:sldChg chg="del">
        <pc:chgData name="McCoy,Haley" userId="7863d2f6-667a-4b2e-acf7-ac8ceac4da7d" providerId="ADAL" clId="{14C36AE1-91A0-40D4-B9E2-26872967A207}" dt="2025-01-19T18:33:36.991" v="286" actId="47"/>
        <pc:sldMkLst>
          <pc:docMk/>
          <pc:sldMk cId="2951882898" sldId="363"/>
        </pc:sldMkLst>
      </pc:sldChg>
      <pc:sldChg chg="del">
        <pc:chgData name="McCoy,Haley" userId="7863d2f6-667a-4b2e-acf7-ac8ceac4da7d" providerId="ADAL" clId="{14C36AE1-91A0-40D4-B9E2-26872967A207}" dt="2025-01-19T18:33:36.991" v="286" actId="47"/>
        <pc:sldMkLst>
          <pc:docMk/>
          <pc:sldMk cId="1198911448" sldId="364"/>
        </pc:sldMkLst>
      </pc:sldChg>
      <pc:sldChg chg="modSp new mod">
        <pc:chgData name="McCoy,Haley" userId="7863d2f6-667a-4b2e-acf7-ac8ceac4da7d" providerId="ADAL" clId="{14C36AE1-91A0-40D4-B9E2-26872967A207}" dt="2025-01-19T18:36:27.923" v="583" actId="20577"/>
        <pc:sldMkLst>
          <pc:docMk/>
          <pc:sldMk cId="3395359834" sldId="364"/>
        </pc:sldMkLst>
      </pc:sldChg>
      <pc:sldChg chg="modSp new mod">
        <pc:chgData name="McCoy,Haley" userId="7863d2f6-667a-4b2e-acf7-ac8ceac4da7d" providerId="ADAL" clId="{14C36AE1-91A0-40D4-B9E2-26872967A207}" dt="2025-01-19T18:37:05.727" v="644" actId="20577"/>
        <pc:sldMkLst>
          <pc:docMk/>
          <pc:sldMk cId="935388799" sldId="365"/>
        </pc:sldMkLst>
      </pc:sldChg>
      <pc:sldChg chg="del">
        <pc:chgData name="McCoy,Haley" userId="7863d2f6-667a-4b2e-acf7-ac8ceac4da7d" providerId="ADAL" clId="{14C36AE1-91A0-40D4-B9E2-26872967A207}" dt="2025-01-19T18:33:36.991" v="286" actId="47"/>
        <pc:sldMkLst>
          <pc:docMk/>
          <pc:sldMk cId="1230539247" sldId="365"/>
        </pc:sldMkLst>
      </pc:sldChg>
      <pc:sldChg chg="del">
        <pc:chgData name="McCoy,Haley" userId="7863d2f6-667a-4b2e-acf7-ac8ceac4da7d" providerId="ADAL" clId="{14C36AE1-91A0-40D4-B9E2-26872967A207}" dt="2025-01-19T18:33:36.991" v="286" actId="47"/>
        <pc:sldMkLst>
          <pc:docMk/>
          <pc:sldMk cId="2476528426" sldId="366"/>
        </pc:sldMkLst>
      </pc:sldChg>
      <pc:sldChg chg="modSp new mod">
        <pc:chgData name="McCoy,Haley" userId="7863d2f6-667a-4b2e-acf7-ac8ceac4da7d" providerId="ADAL" clId="{14C36AE1-91A0-40D4-B9E2-26872967A207}" dt="2025-01-19T18:39:05.060" v="780" actId="20577"/>
        <pc:sldMkLst>
          <pc:docMk/>
          <pc:sldMk cId="4084108547" sldId="366"/>
        </pc:sldMkLst>
      </pc:sldChg>
      <pc:sldChg chg="del">
        <pc:chgData name="McCoy,Haley" userId="7863d2f6-667a-4b2e-acf7-ac8ceac4da7d" providerId="ADAL" clId="{14C36AE1-91A0-40D4-B9E2-26872967A207}" dt="2025-01-19T18:33:36.991" v="286" actId="47"/>
        <pc:sldMkLst>
          <pc:docMk/>
          <pc:sldMk cId="3365066810" sldId="367"/>
        </pc:sldMkLst>
      </pc:sldChg>
      <pc:sldChg chg="modSp new mod">
        <pc:chgData name="McCoy,Haley" userId="7863d2f6-667a-4b2e-acf7-ac8ceac4da7d" providerId="ADAL" clId="{14C36AE1-91A0-40D4-B9E2-26872967A207}" dt="2025-01-19T18:42:13.358" v="1212" actId="20577"/>
        <pc:sldMkLst>
          <pc:docMk/>
          <pc:sldMk cId="3852608424" sldId="367"/>
        </pc:sldMkLst>
      </pc:sldChg>
      <pc:sldChg chg="del">
        <pc:chgData name="McCoy,Haley" userId="7863d2f6-667a-4b2e-acf7-ac8ceac4da7d" providerId="ADAL" clId="{14C36AE1-91A0-40D4-B9E2-26872967A207}" dt="2025-01-19T18:33:36.991" v="286" actId="47"/>
        <pc:sldMkLst>
          <pc:docMk/>
          <pc:sldMk cId="1050396159" sldId="368"/>
        </pc:sldMkLst>
      </pc:sldChg>
      <pc:sldChg chg="modSp new mod">
        <pc:chgData name="McCoy,Haley" userId="7863d2f6-667a-4b2e-acf7-ac8ceac4da7d" providerId="ADAL" clId="{14C36AE1-91A0-40D4-B9E2-26872967A207}" dt="2025-01-19T18:42:08.908" v="1211" actId="20577"/>
        <pc:sldMkLst>
          <pc:docMk/>
          <pc:sldMk cId="1803637002" sldId="368"/>
        </pc:sldMkLst>
      </pc:sldChg>
      <pc:sldChg chg="modSp new mod">
        <pc:chgData name="McCoy,Haley" userId="7863d2f6-667a-4b2e-acf7-ac8ceac4da7d" providerId="ADAL" clId="{14C36AE1-91A0-40D4-B9E2-26872967A207}" dt="2025-01-19T18:40:57.626" v="1007" actId="20577"/>
        <pc:sldMkLst>
          <pc:docMk/>
          <pc:sldMk cId="1451068475" sldId="369"/>
        </pc:sldMkLst>
      </pc:sldChg>
      <pc:sldChg chg="del">
        <pc:chgData name="McCoy,Haley" userId="7863d2f6-667a-4b2e-acf7-ac8ceac4da7d" providerId="ADAL" clId="{14C36AE1-91A0-40D4-B9E2-26872967A207}" dt="2025-01-19T18:33:36.991" v="286" actId="47"/>
        <pc:sldMkLst>
          <pc:docMk/>
          <pc:sldMk cId="3229186355" sldId="369"/>
        </pc:sldMkLst>
      </pc:sldChg>
      <pc:sldChg chg="modSp new mod">
        <pc:chgData name="McCoy,Haley" userId="7863d2f6-667a-4b2e-acf7-ac8ceac4da7d" providerId="ADAL" clId="{14C36AE1-91A0-40D4-B9E2-26872967A207}" dt="2025-01-19T18:41:46.245" v="1210" actId="20577"/>
        <pc:sldMkLst>
          <pc:docMk/>
          <pc:sldMk cId="120913031" sldId="370"/>
        </pc:sldMkLst>
      </pc:sldChg>
      <pc:sldChg chg="del">
        <pc:chgData name="McCoy,Haley" userId="7863d2f6-667a-4b2e-acf7-ac8ceac4da7d" providerId="ADAL" clId="{14C36AE1-91A0-40D4-B9E2-26872967A207}" dt="2025-01-19T18:33:36.991" v="286" actId="47"/>
        <pc:sldMkLst>
          <pc:docMk/>
          <pc:sldMk cId="1065728260" sldId="370"/>
        </pc:sldMkLst>
      </pc:sldChg>
      <pc:sldChg chg="del">
        <pc:chgData name="McCoy,Haley" userId="7863d2f6-667a-4b2e-acf7-ac8ceac4da7d" providerId="ADAL" clId="{14C36AE1-91A0-40D4-B9E2-26872967A207}" dt="2025-01-19T18:33:36.991" v="286" actId="47"/>
        <pc:sldMkLst>
          <pc:docMk/>
          <pc:sldMk cId="2429916357" sldId="371"/>
        </pc:sldMkLst>
      </pc:sldChg>
      <pc:sldChg chg="modSp new mod ord">
        <pc:chgData name="McCoy,Haley" userId="7863d2f6-667a-4b2e-acf7-ac8ceac4da7d" providerId="ADAL" clId="{14C36AE1-91A0-40D4-B9E2-26872967A207}" dt="2025-01-21T21:31:04.760" v="3623"/>
        <pc:sldMkLst>
          <pc:docMk/>
          <pc:sldMk cId="2749056174" sldId="371"/>
        </pc:sldMkLst>
      </pc:sldChg>
      <pc:sldChg chg="modSp new mod ord">
        <pc:chgData name="McCoy,Haley" userId="7863d2f6-667a-4b2e-acf7-ac8ceac4da7d" providerId="ADAL" clId="{14C36AE1-91A0-40D4-B9E2-26872967A207}" dt="2025-01-21T21:30:39.183" v="3609"/>
        <pc:sldMkLst>
          <pc:docMk/>
          <pc:sldMk cId="299968645" sldId="372"/>
        </pc:sldMkLst>
      </pc:sldChg>
      <pc:sldChg chg="del">
        <pc:chgData name="McCoy,Haley" userId="7863d2f6-667a-4b2e-acf7-ac8ceac4da7d" providerId="ADAL" clId="{14C36AE1-91A0-40D4-B9E2-26872967A207}" dt="2025-01-19T18:33:36.991" v="286" actId="47"/>
        <pc:sldMkLst>
          <pc:docMk/>
          <pc:sldMk cId="2117722754" sldId="372"/>
        </pc:sldMkLst>
      </pc:sldChg>
      <pc:sldChg chg="del">
        <pc:chgData name="McCoy,Haley" userId="7863d2f6-667a-4b2e-acf7-ac8ceac4da7d" providerId="ADAL" clId="{14C36AE1-91A0-40D4-B9E2-26872967A207}" dt="2025-01-19T18:33:36.991" v="286" actId="47"/>
        <pc:sldMkLst>
          <pc:docMk/>
          <pc:sldMk cId="2138104643" sldId="373"/>
        </pc:sldMkLst>
      </pc:sldChg>
      <pc:sldChg chg="modSp new mod ord">
        <pc:chgData name="McCoy,Haley" userId="7863d2f6-667a-4b2e-acf7-ac8ceac4da7d" providerId="ADAL" clId="{14C36AE1-91A0-40D4-B9E2-26872967A207}" dt="2025-01-21T21:30:49.747" v="3617"/>
        <pc:sldMkLst>
          <pc:docMk/>
          <pc:sldMk cId="4057850661" sldId="373"/>
        </pc:sldMkLst>
      </pc:sldChg>
      <pc:sldChg chg="del">
        <pc:chgData name="McCoy,Haley" userId="7863d2f6-667a-4b2e-acf7-ac8ceac4da7d" providerId="ADAL" clId="{14C36AE1-91A0-40D4-B9E2-26872967A207}" dt="2025-01-19T18:33:36.991" v="286" actId="47"/>
        <pc:sldMkLst>
          <pc:docMk/>
          <pc:sldMk cId="1927887695" sldId="374"/>
        </pc:sldMkLst>
      </pc:sldChg>
      <pc:sldChg chg="modSp new mod ord">
        <pc:chgData name="McCoy,Haley" userId="7863d2f6-667a-4b2e-acf7-ac8ceac4da7d" providerId="ADAL" clId="{14C36AE1-91A0-40D4-B9E2-26872967A207}" dt="2025-01-21T21:30:51.761" v="3619"/>
        <pc:sldMkLst>
          <pc:docMk/>
          <pc:sldMk cId="2449041528" sldId="374"/>
        </pc:sldMkLst>
      </pc:sldChg>
      <pc:sldChg chg="del">
        <pc:chgData name="McCoy,Haley" userId="7863d2f6-667a-4b2e-acf7-ac8ceac4da7d" providerId="ADAL" clId="{14C36AE1-91A0-40D4-B9E2-26872967A207}" dt="2025-01-19T18:33:36.991" v="286" actId="47"/>
        <pc:sldMkLst>
          <pc:docMk/>
          <pc:sldMk cId="990510160" sldId="375"/>
        </pc:sldMkLst>
      </pc:sldChg>
      <pc:sldChg chg="modSp new mod ord">
        <pc:chgData name="McCoy,Haley" userId="7863d2f6-667a-4b2e-acf7-ac8ceac4da7d" providerId="ADAL" clId="{14C36AE1-91A0-40D4-B9E2-26872967A207}" dt="2025-01-19T19:54:12.593" v="3097"/>
        <pc:sldMkLst>
          <pc:docMk/>
          <pc:sldMk cId="2844329658" sldId="375"/>
        </pc:sldMkLst>
      </pc:sldChg>
      <pc:sldChg chg="del">
        <pc:chgData name="McCoy,Haley" userId="7863d2f6-667a-4b2e-acf7-ac8ceac4da7d" providerId="ADAL" clId="{14C36AE1-91A0-40D4-B9E2-26872967A207}" dt="2025-01-19T18:33:36.991" v="286" actId="47"/>
        <pc:sldMkLst>
          <pc:docMk/>
          <pc:sldMk cId="1991286816" sldId="376"/>
        </pc:sldMkLst>
      </pc:sldChg>
      <pc:sldChg chg="modSp new mod ord">
        <pc:chgData name="McCoy,Haley" userId="7863d2f6-667a-4b2e-acf7-ac8ceac4da7d" providerId="ADAL" clId="{14C36AE1-91A0-40D4-B9E2-26872967A207}" dt="2025-01-21T21:30:53.277" v="3621"/>
        <pc:sldMkLst>
          <pc:docMk/>
          <pc:sldMk cId="3234905767" sldId="376"/>
        </pc:sldMkLst>
      </pc:sldChg>
      <pc:sldChg chg="modSp new mod">
        <pc:chgData name="McCoy,Haley" userId="7863d2f6-667a-4b2e-acf7-ac8ceac4da7d" providerId="ADAL" clId="{14C36AE1-91A0-40D4-B9E2-26872967A207}" dt="2025-01-19T18:49:55.073" v="2400" actId="20577"/>
        <pc:sldMkLst>
          <pc:docMk/>
          <pc:sldMk cId="489035804" sldId="377"/>
        </pc:sldMkLst>
      </pc:sldChg>
      <pc:sldChg chg="modSp new del mod">
        <pc:chgData name="McCoy,Haley" userId="7863d2f6-667a-4b2e-acf7-ac8ceac4da7d" providerId="ADAL" clId="{14C36AE1-91A0-40D4-B9E2-26872967A207}" dt="2025-01-19T18:48:30.999" v="2083" actId="47"/>
        <pc:sldMkLst>
          <pc:docMk/>
          <pc:sldMk cId="1767361251" sldId="377"/>
        </pc:sldMkLst>
      </pc:sldChg>
      <pc:sldChg chg="del">
        <pc:chgData name="McCoy,Haley" userId="7863d2f6-667a-4b2e-acf7-ac8ceac4da7d" providerId="ADAL" clId="{14C36AE1-91A0-40D4-B9E2-26872967A207}" dt="2025-01-19T18:33:36.991" v="286" actId="47"/>
        <pc:sldMkLst>
          <pc:docMk/>
          <pc:sldMk cId="2283058610" sldId="377"/>
        </pc:sldMkLst>
      </pc:sldChg>
      <pc:sldChg chg="del">
        <pc:chgData name="McCoy,Haley" userId="7863d2f6-667a-4b2e-acf7-ac8ceac4da7d" providerId="ADAL" clId="{14C36AE1-91A0-40D4-B9E2-26872967A207}" dt="2025-01-19T18:33:36.991" v="286" actId="47"/>
        <pc:sldMkLst>
          <pc:docMk/>
          <pc:sldMk cId="2572127789" sldId="378"/>
        </pc:sldMkLst>
      </pc:sldChg>
      <pc:sldChg chg="modSp new mod">
        <pc:chgData name="McCoy,Haley" userId="7863d2f6-667a-4b2e-acf7-ac8ceac4da7d" providerId="ADAL" clId="{14C36AE1-91A0-40D4-B9E2-26872967A207}" dt="2025-01-19T18:51:22.198" v="2670" actId="20577"/>
        <pc:sldMkLst>
          <pc:docMk/>
          <pc:sldMk cId="3788079217" sldId="378"/>
        </pc:sldMkLst>
      </pc:sldChg>
      <pc:sldChg chg="modSp new mod">
        <pc:chgData name="McCoy,Haley" userId="7863d2f6-667a-4b2e-acf7-ac8ceac4da7d" providerId="ADAL" clId="{14C36AE1-91A0-40D4-B9E2-26872967A207}" dt="2025-01-19T18:52:28.439" v="2779" actId="20577"/>
        <pc:sldMkLst>
          <pc:docMk/>
          <pc:sldMk cId="379569836" sldId="379"/>
        </pc:sldMkLst>
      </pc:sldChg>
      <pc:sldChg chg="del">
        <pc:chgData name="McCoy,Haley" userId="7863d2f6-667a-4b2e-acf7-ac8ceac4da7d" providerId="ADAL" clId="{14C36AE1-91A0-40D4-B9E2-26872967A207}" dt="2025-01-19T18:33:36.991" v="286" actId="47"/>
        <pc:sldMkLst>
          <pc:docMk/>
          <pc:sldMk cId="453381774" sldId="379"/>
        </pc:sldMkLst>
      </pc:sldChg>
      <pc:sldChg chg="del">
        <pc:chgData name="McCoy,Haley" userId="7863d2f6-667a-4b2e-acf7-ac8ceac4da7d" providerId="ADAL" clId="{14C36AE1-91A0-40D4-B9E2-26872967A207}" dt="2025-01-19T18:33:36.991" v="286" actId="47"/>
        <pc:sldMkLst>
          <pc:docMk/>
          <pc:sldMk cId="2678721673" sldId="380"/>
        </pc:sldMkLst>
      </pc:sldChg>
      <pc:sldChg chg="modSp new mod">
        <pc:chgData name="McCoy,Haley" userId="7863d2f6-667a-4b2e-acf7-ac8ceac4da7d" providerId="ADAL" clId="{14C36AE1-91A0-40D4-B9E2-26872967A207}" dt="2025-01-19T18:53:18.657" v="2922" actId="20577"/>
        <pc:sldMkLst>
          <pc:docMk/>
          <pc:sldMk cId="2829760298" sldId="380"/>
        </pc:sldMkLst>
      </pc:sldChg>
      <pc:sldChg chg="modSp new mod">
        <pc:chgData name="McCoy,Haley" userId="7863d2f6-667a-4b2e-acf7-ac8ceac4da7d" providerId="ADAL" clId="{14C36AE1-91A0-40D4-B9E2-26872967A207}" dt="2025-01-19T18:54:06.510" v="3095" actId="20577"/>
        <pc:sldMkLst>
          <pc:docMk/>
          <pc:sldMk cId="1989138571" sldId="381"/>
        </pc:sldMkLst>
      </pc:sldChg>
      <pc:sldChg chg="del">
        <pc:chgData name="McCoy,Haley" userId="7863d2f6-667a-4b2e-acf7-ac8ceac4da7d" providerId="ADAL" clId="{14C36AE1-91A0-40D4-B9E2-26872967A207}" dt="2025-01-19T18:33:36.991" v="286" actId="47"/>
        <pc:sldMkLst>
          <pc:docMk/>
          <pc:sldMk cId="2908448193" sldId="381"/>
        </pc:sldMkLst>
      </pc:sldChg>
      <pc:sldChg chg="del">
        <pc:chgData name="McCoy,Haley" userId="7863d2f6-667a-4b2e-acf7-ac8ceac4da7d" providerId="ADAL" clId="{14C36AE1-91A0-40D4-B9E2-26872967A207}" dt="2025-01-19T18:33:36.991" v="286" actId="47"/>
        <pc:sldMkLst>
          <pc:docMk/>
          <pc:sldMk cId="3389505136" sldId="382"/>
        </pc:sldMkLst>
      </pc:sldChg>
      <pc:sldChg chg="modSp new mod ord">
        <pc:chgData name="McCoy,Haley" userId="7863d2f6-667a-4b2e-acf7-ac8ceac4da7d" providerId="ADAL" clId="{14C36AE1-91A0-40D4-B9E2-26872967A207}" dt="2025-01-21T21:30:41.567" v="3611"/>
        <pc:sldMkLst>
          <pc:docMk/>
          <pc:sldMk cId="3974702927" sldId="382"/>
        </pc:sldMkLst>
      </pc:sldChg>
      <pc:sldChg chg="del">
        <pc:chgData name="McCoy,Haley" userId="7863d2f6-667a-4b2e-acf7-ac8ceac4da7d" providerId="ADAL" clId="{14C36AE1-91A0-40D4-B9E2-26872967A207}" dt="2025-01-19T18:33:36.991" v="286" actId="47"/>
        <pc:sldMkLst>
          <pc:docMk/>
          <pc:sldMk cId="711075773" sldId="383"/>
        </pc:sldMkLst>
      </pc:sldChg>
      <pc:sldChg chg="modSp new mod ord">
        <pc:chgData name="McCoy,Haley" userId="7863d2f6-667a-4b2e-acf7-ac8ceac4da7d" providerId="ADAL" clId="{14C36AE1-91A0-40D4-B9E2-26872967A207}" dt="2025-01-21T21:30:42.909" v="3613"/>
        <pc:sldMkLst>
          <pc:docMk/>
          <pc:sldMk cId="3666921271" sldId="383"/>
        </pc:sldMkLst>
      </pc:sldChg>
      <pc:sldChg chg="modSp new mod ord">
        <pc:chgData name="McCoy,Haley" userId="7863d2f6-667a-4b2e-acf7-ac8ceac4da7d" providerId="ADAL" clId="{14C36AE1-91A0-40D4-B9E2-26872967A207}" dt="2025-01-21T21:30:44.333" v="3615"/>
        <pc:sldMkLst>
          <pc:docMk/>
          <pc:sldMk cId="1998882767" sldId="384"/>
        </pc:sldMkLst>
      </pc:sldChg>
      <pc:sldChg chg="del">
        <pc:chgData name="McCoy,Haley" userId="7863d2f6-667a-4b2e-acf7-ac8ceac4da7d" providerId="ADAL" clId="{14C36AE1-91A0-40D4-B9E2-26872967A207}" dt="2025-01-19T18:33:36.991" v="286" actId="47"/>
        <pc:sldMkLst>
          <pc:docMk/>
          <pc:sldMk cId="4152267474" sldId="384"/>
        </pc:sldMkLst>
      </pc:sldChg>
      <pc:sldChg chg="del">
        <pc:chgData name="McCoy,Haley" userId="7863d2f6-667a-4b2e-acf7-ac8ceac4da7d" providerId="ADAL" clId="{14C36AE1-91A0-40D4-B9E2-26872967A207}" dt="2025-01-19T18:33:36.991" v="286" actId="47"/>
        <pc:sldMkLst>
          <pc:docMk/>
          <pc:sldMk cId="3147589420" sldId="385"/>
        </pc:sldMkLst>
      </pc:sldChg>
      <pc:sldChg chg="modSp new mod">
        <pc:chgData name="McCoy,Haley" userId="7863d2f6-667a-4b2e-acf7-ac8ceac4da7d" providerId="ADAL" clId="{14C36AE1-91A0-40D4-B9E2-26872967A207}" dt="2025-01-21T21:33:09.755" v="3760"/>
        <pc:sldMkLst>
          <pc:docMk/>
          <pc:sldMk cId="3779969891" sldId="385"/>
        </pc:sldMkLst>
      </pc:sldChg>
      <pc:sldChg chg="modSp new mod">
        <pc:chgData name="McCoy,Haley" userId="7863d2f6-667a-4b2e-acf7-ac8ceac4da7d" providerId="ADAL" clId="{14C36AE1-91A0-40D4-B9E2-26872967A207}" dt="2025-01-21T21:38:04.294" v="3990" actId="20577"/>
        <pc:sldMkLst>
          <pc:docMk/>
          <pc:sldMk cId="864255341" sldId="386"/>
        </pc:sldMkLst>
      </pc:sldChg>
      <pc:sldChg chg="del">
        <pc:chgData name="McCoy,Haley" userId="7863d2f6-667a-4b2e-acf7-ac8ceac4da7d" providerId="ADAL" clId="{14C36AE1-91A0-40D4-B9E2-26872967A207}" dt="2025-01-19T18:33:36.991" v="286" actId="47"/>
        <pc:sldMkLst>
          <pc:docMk/>
          <pc:sldMk cId="1203558109" sldId="386"/>
        </pc:sldMkLst>
      </pc:sldChg>
      <pc:sldChg chg="del">
        <pc:chgData name="McCoy,Haley" userId="7863d2f6-667a-4b2e-acf7-ac8ceac4da7d" providerId="ADAL" clId="{14C36AE1-91A0-40D4-B9E2-26872967A207}" dt="2025-01-19T18:33:36.991" v="286" actId="47"/>
        <pc:sldMkLst>
          <pc:docMk/>
          <pc:sldMk cId="1473542126" sldId="387"/>
        </pc:sldMkLst>
      </pc:sldChg>
      <pc:sldChg chg="del">
        <pc:chgData name="McCoy,Haley" userId="7863d2f6-667a-4b2e-acf7-ac8ceac4da7d" providerId="ADAL" clId="{14C36AE1-91A0-40D4-B9E2-26872967A207}" dt="2025-01-19T18:33:36.991" v="286" actId="47"/>
        <pc:sldMkLst>
          <pc:docMk/>
          <pc:sldMk cId="246575460" sldId="388"/>
        </pc:sldMkLst>
      </pc:sldChg>
      <pc:sldChg chg="del">
        <pc:chgData name="McCoy,Haley" userId="7863d2f6-667a-4b2e-acf7-ac8ceac4da7d" providerId="ADAL" clId="{14C36AE1-91A0-40D4-B9E2-26872967A207}" dt="2025-01-19T18:33:36.991" v="286" actId="47"/>
        <pc:sldMkLst>
          <pc:docMk/>
          <pc:sldMk cId="631491328" sldId="389"/>
        </pc:sldMkLst>
      </pc:sldChg>
      <pc:sldChg chg="del">
        <pc:chgData name="McCoy,Haley" userId="7863d2f6-667a-4b2e-acf7-ac8ceac4da7d" providerId="ADAL" clId="{14C36AE1-91A0-40D4-B9E2-26872967A207}" dt="2025-01-19T18:33:36.991" v="286" actId="47"/>
        <pc:sldMkLst>
          <pc:docMk/>
          <pc:sldMk cId="618125917" sldId="390"/>
        </pc:sldMkLst>
      </pc:sldChg>
      <pc:sldMasterChg chg="modSp mod setBg">
        <pc:chgData name="McCoy,Haley" userId="7863d2f6-667a-4b2e-acf7-ac8ceac4da7d" providerId="ADAL" clId="{14C36AE1-91A0-40D4-B9E2-26872967A207}" dt="2025-01-19T18:31:47.128" v="8" actId="207"/>
        <pc:sldMasterMkLst>
          <pc:docMk/>
          <pc:sldMasterMk cId="276262983" sldId="2147483648"/>
        </pc:sldMasterMkLst>
      </pc:sldMasterChg>
    </pc:docChg>
  </pc:docChgLst>
  <pc:docChgLst>
    <pc:chgData name="McCoy,Haley" userId="7863d2f6-667a-4b2e-acf7-ac8ceac4da7d" providerId="ADAL" clId="{8ECE8683-2DA3-4429-B0B9-5617B04C9CF5}"/>
    <pc:docChg chg="custSel modSld">
      <pc:chgData name="McCoy,Haley" userId="7863d2f6-667a-4b2e-acf7-ac8ceac4da7d" providerId="ADAL" clId="{8ECE8683-2DA3-4429-B0B9-5617B04C9CF5}" dt="2025-01-19T18:29:06.807" v="62"/>
      <pc:docMkLst>
        <pc:docMk/>
      </pc:docMkLst>
      <pc:sldChg chg="modSp mod">
        <pc:chgData name="McCoy,Haley" userId="7863d2f6-667a-4b2e-acf7-ac8ceac4da7d" providerId="ADAL" clId="{8ECE8683-2DA3-4429-B0B9-5617B04C9CF5}" dt="2025-01-19T18:28:21.015" v="54" actId="20577"/>
        <pc:sldMkLst>
          <pc:docMk/>
          <pc:sldMk cId="1198911448" sldId="364"/>
        </pc:sldMkLst>
      </pc:sldChg>
      <pc:sldChg chg="addSp modSp mod">
        <pc:chgData name="McCoy,Haley" userId="7863d2f6-667a-4b2e-acf7-ac8ceac4da7d" providerId="ADAL" clId="{8ECE8683-2DA3-4429-B0B9-5617B04C9CF5}" dt="2025-01-19T18:28:59.514" v="57" actId="1035"/>
        <pc:sldMkLst>
          <pc:docMk/>
          <pc:sldMk cId="3389505136" sldId="382"/>
        </pc:sldMkLst>
      </pc:sldChg>
      <pc:sldChg chg="addSp modSp">
        <pc:chgData name="McCoy,Haley" userId="7863d2f6-667a-4b2e-acf7-ac8ceac4da7d" providerId="ADAL" clId="{8ECE8683-2DA3-4429-B0B9-5617B04C9CF5}" dt="2025-01-19T18:29:01.248" v="58"/>
        <pc:sldMkLst>
          <pc:docMk/>
          <pc:sldMk cId="711075773" sldId="383"/>
        </pc:sldMkLst>
      </pc:sldChg>
      <pc:sldChg chg="addSp modSp">
        <pc:chgData name="McCoy,Haley" userId="7863d2f6-667a-4b2e-acf7-ac8ceac4da7d" providerId="ADAL" clId="{8ECE8683-2DA3-4429-B0B9-5617B04C9CF5}" dt="2025-01-19T18:29:02.751" v="59"/>
        <pc:sldMkLst>
          <pc:docMk/>
          <pc:sldMk cId="4152267474" sldId="384"/>
        </pc:sldMkLst>
      </pc:sldChg>
      <pc:sldChg chg="addSp modSp">
        <pc:chgData name="McCoy,Haley" userId="7863d2f6-667a-4b2e-acf7-ac8ceac4da7d" providerId="ADAL" clId="{8ECE8683-2DA3-4429-B0B9-5617B04C9CF5}" dt="2025-01-19T18:29:04.060" v="60"/>
        <pc:sldMkLst>
          <pc:docMk/>
          <pc:sldMk cId="3147589420" sldId="385"/>
        </pc:sldMkLst>
      </pc:sldChg>
      <pc:sldChg chg="addSp modSp">
        <pc:chgData name="McCoy,Haley" userId="7863d2f6-667a-4b2e-acf7-ac8ceac4da7d" providerId="ADAL" clId="{8ECE8683-2DA3-4429-B0B9-5617B04C9CF5}" dt="2025-01-19T18:29:05.459" v="61"/>
        <pc:sldMkLst>
          <pc:docMk/>
          <pc:sldMk cId="1203558109" sldId="386"/>
        </pc:sldMkLst>
      </pc:sldChg>
      <pc:sldChg chg="addSp modSp">
        <pc:chgData name="McCoy,Haley" userId="7863d2f6-667a-4b2e-acf7-ac8ceac4da7d" providerId="ADAL" clId="{8ECE8683-2DA3-4429-B0B9-5617B04C9CF5}" dt="2025-01-19T18:29:06.807" v="62"/>
        <pc:sldMkLst>
          <pc:docMk/>
          <pc:sldMk cId="1473542126" sldId="387"/>
        </pc:sldMkLst>
      </pc:sldChg>
    </pc:docChg>
  </pc:docChgLst>
  <pc:docChgLst>
    <pc:chgData name="McCoy,Haley" userId="7863d2f6-667a-4b2e-acf7-ac8ceac4da7d" providerId="ADAL" clId="{A99C1ED9-498E-452C-AF73-35F597FB7222}"/>
    <pc:docChg chg="undo custSel addSld delSld modSld">
      <pc:chgData name="McCoy,Haley" userId="7863d2f6-667a-4b2e-acf7-ac8ceac4da7d" providerId="ADAL" clId="{A99C1ED9-498E-452C-AF73-35F597FB7222}" dt="2025-08-12T20:09:51.789" v="211" actId="20577"/>
      <pc:docMkLst>
        <pc:docMk/>
      </pc:docMkLst>
      <pc:sldChg chg="modSp mod">
        <pc:chgData name="McCoy,Haley" userId="7863d2f6-667a-4b2e-acf7-ac8ceac4da7d" providerId="ADAL" clId="{A99C1ED9-498E-452C-AF73-35F597FB7222}" dt="2025-08-12T20:09:51.789" v="211" actId="20577"/>
        <pc:sldMkLst>
          <pc:docMk/>
          <pc:sldMk cId="1989138571" sldId="381"/>
        </pc:sldMkLst>
        <pc:spChg chg="mod">
          <ac:chgData name="McCoy,Haley" userId="7863d2f6-667a-4b2e-acf7-ac8ceac4da7d" providerId="ADAL" clId="{A99C1ED9-498E-452C-AF73-35F597FB7222}" dt="2025-08-12T20:09:51.789" v="211" actId="20577"/>
          <ac:spMkLst>
            <pc:docMk/>
            <pc:sldMk cId="1989138571" sldId="381"/>
            <ac:spMk id="3" creationId="{068B6F59-4F87-746D-B74F-06FB851C40EB}"/>
          </ac:spMkLst>
        </pc:spChg>
      </pc:sldChg>
      <pc:sldChg chg="mod modShow">
        <pc:chgData name="McCoy,Haley" userId="7863d2f6-667a-4b2e-acf7-ac8ceac4da7d" providerId="ADAL" clId="{A99C1ED9-498E-452C-AF73-35F597FB7222}" dt="2025-08-12T20:06:07.050" v="26" actId="729"/>
        <pc:sldMkLst>
          <pc:docMk/>
          <pc:sldMk cId="1998882767" sldId="384"/>
        </pc:sldMkLst>
      </pc:sldChg>
      <pc:sldChg chg="mod modShow">
        <pc:chgData name="McCoy,Haley" userId="7863d2f6-667a-4b2e-acf7-ac8ceac4da7d" providerId="ADAL" clId="{A99C1ED9-498E-452C-AF73-35F597FB7222}" dt="2025-08-12T20:06:07.050" v="26" actId="729"/>
        <pc:sldMkLst>
          <pc:docMk/>
          <pc:sldMk cId="50025915" sldId="396"/>
        </pc:sldMkLst>
      </pc:sldChg>
      <pc:sldChg chg="mod modShow">
        <pc:chgData name="McCoy,Haley" userId="7863d2f6-667a-4b2e-acf7-ac8ceac4da7d" providerId="ADAL" clId="{A99C1ED9-498E-452C-AF73-35F597FB7222}" dt="2025-08-12T20:06:07.050" v="26" actId="729"/>
        <pc:sldMkLst>
          <pc:docMk/>
          <pc:sldMk cId="4096281029" sldId="397"/>
        </pc:sldMkLst>
      </pc:sldChg>
      <pc:sldChg chg="mod modShow">
        <pc:chgData name="McCoy,Haley" userId="7863d2f6-667a-4b2e-acf7-ac8ceac4da7d" providerId="ADAL" clId="{A99C1ED9-498E-452C-AF73-35F597FB7222}" dt="2025-08-12T20:06:27.906" v="27" actId="729"/>
        <pc:sldMkLst>
          <pc:docMk/>
          <pc:sldMk cId="3849807143" sldId="400"/>
        </pc:sldMkLst>
      </pc:sldChg>
      <pc:sldChg chg="del">
        <pc:chgData name="McCoy,Haley" userId="7863d2f6-667a-4b2e-acf7-ac8ceac4da7d" providerId="ADAL" clId="{A99C1ED9-498E-452C-AF73-35F597FB7222}" dt="2025-08-12T20:08:49.005" v="196" actId="47"/>
        <pc:sldMkLst>
          <pc:docMk/>
          <pc:sldMk cId="1555577862" sldId="405"/>
        </pc:sldMkLst>
      </pc:sldChg>
      <pc:sldChg chg="modSp mod">
        <pc:chgData name="McCoy,Haley" userId="7863d2f6-667a-4b2e-acf7-ac8ceac4da7d" providerId="ADAL" clId="{A99C1ED9-498E-452C-AF73-35F597FB7222}" dt="2025-08-12T20:09:09.018" v="208" actId="20577"/>
        <pc:sldMkLst>
          <pc:docMk/>
          <pc:sldMk cId="1837748098" sldId="406"/>
        </pc:sldMkLst>
        <pc:spChg chg="mod">
          <ac:chgData name="McCoy,Haley" userId="7863d2f6-667a-4b2e-acf7-ac8ceac4da7d" providerId="ADAL" clId="{A99C1ED9-498E-452C-AF73-35F597FB7222}" dt="2025-08-12T20:09:09.018" v="208" actId="20577"/>
          <ac:spMkLst>
            <pc:docMk/>
            <pc:sldMk cId="1837748098" sldId="406"/>
            <ac:spMk id="2" creationId="{5E73602A-273D-AD7F-0373-19EC98ADBCF5}"/>
          </ac:spMkLst>
        </pc:spChg>
        <pc:spChg chg="mod">
          <ac:chgData name="McCoy,Haley" userId="7863d2f6-667a-4b2e-acf7-ac8ceac4da7d" providerId="ADAL" clId="{A99C1ED9-498E-452C-AF73-35F597FB7222}" dt="2025-08-12T20:09:06.258" v="198" actId="20577"/>
          <ac:spMkLst>
            <pc:docMk/>
            <pc:sldMk cId="1837748098" sldId="406"/>
            <ac:spMk id="3" creationId="{663D78EA-C358-529F-7586-88AD0AEB9430}"/>
          </ac:spMkLst>
        </pc:spChg>
      </pc:sldChg>
      <pc:sldChg chg="del">
        <pc:chgData name="McCoy,Haley" userId="7863d2f6-667a-4b2e-acf7-ac8ceac4da7d" providerId="ADAL" clId="{A99C1ED9-498E-452C-AF73-35F597FB7222}" dt="2025-08-12T20:08:50.056" v="197" actId="47"/>
        <pc:sldMkLst>
          <pc:docMk/>
          <pc:sldMk cId="2210380651" sldId="409"/>
        </pc:sldMkLst>
      </pc:sldChg>
      <pc:sldChg chg="modSp mod">
        <pc:chgData name="McCoy,Haley" userId="7863d2f6-667a-4b2e-acf7-ac8ceac4da7d" providerId="ADAL" clId="{A99C1ED9-498E-452C-AF73-35F597FB7222}" dt="2025-08-12T20:09:18.778" v="210" actId="20577"/>
        <pc:sldMkLst>
          <pc:docMk/>
          <pc:sldMk cId="3351347158" sldId="415"/>
        </pc:sldMkLst>
        <pc:spChg chg="mod">
          <ac:chgData name="McCoy,Haley" userId="7863d2f6-667a-4b2e-acf7-ac8ceac4da7d" providerId="ADAL" clId="{A99C1ED9-498E-452C-AF73-35F597FB7222}" dt="2025-08-12T20:09:18.778" v="210" actId="20577"/>
          <ac:spMkLst>
            <pc:docMk/>
            <pc:sldMk cId="3351347158" sldId="415"/>
            <ac:spMk id="3" creationId="{98BD31E9-1CA5-1C91-193C-9D168C804363}"/>
          </ac:spMkLst>
        </pc:spChg>
      </pc:sldChg>
      <pc:sldChg chg="mod modShow">
        <pc:chgData name="McCoy,Haley" userId="7863d2f6-667a-4b2e-acf7-ac8ceac4da7d" providerId="ADAL" clId="{A99C1ED9-498E-452C-AF73-35F597FB7222}" dt="2025-08-12T20:06:07.050" v="26" actId="729"/>
        <pc:sldMkLst>
          <pc:docMk/>
          <pc:sldMk cId="4133918599" sldId="422"/>
        </pc:sldMkLst>
      </pc:sldChg>
      <pc:sldChg chg="mod modShow">
        <pc:chgData name="McCoy,Haley" userId="7863d2f6-667a-4b2e-acf7-ac8ceac4da7d" providerId="ADAL" clId="{A99C1ED9-498E-452C-AF73-35F597FB7222}" dt="2025-08-12T20:06:07.050" v="26" actId="729"/>
        <pc:sldMkLst>
          <pc:docMk/>
          <pc:sldMk cId="552371490" sldId="423"/>
        </pc:sldMkLst>
      </pc:sldChg>
      <pc:sldChg chg="mod modShow">
        <pc:chgData name="McCoy,Haley" userId="7863d2f6-667a-4b2e-acf7-ac8ceac4da7d" providerId="ADAL" clId="{A99C1ED9-498E-452C-AF73-35F597FB7222}" dt="2025-08-12T20:06:27.906" v="27" actId="729"/>
        <pc:sldMkLst>
          <pc:docMk/>
          <pc:sldMk cId="334804987" sldId="430"/>
        </pc:sldMkLst>
      </pc:sldChg>
      <pc:sldChg chg="mod modShow">
        <pc:chgData name="McCoy,Haley" userId="7863d2f6-667a-4b2e-acf7-ac8ceac4da7d" providerId="ADAL" clId="{A99C1ED9-498E-452C-AF73-35F597FB7222}" dt="2025-08-12T20:06:44.911" v="28" actId="729"/>
        <pc:sldMkLst>
          <pc:docMk/>
          <pc:sldMk cId="3444015939" sldId="431"/>
        </pc:sldMkLst>
      </pc:sldChg>
      <pc:sldChg chg="mod modShow">
        <pc:chgData name="McCoy,Haley" userId="7863d2f6-667a-4b2e-acf7-ac8ceac4da7d" providerId="ADAL" clId="{A99C1ED9-498E-452C-AF73-35F597FB7222}" dt="2025-08-12T20:06:27.906" v="27" actId="729"/>
        <pc:sldMkLst>
          <pc:docMk/>
          <pc:sldMk cId="2419986555" sldId="434"/>
        </pc:sldMkLst>
      </pc:sldChg>
      <pc:sldChg chg="modSp add mod">
        <pc:chgData name="McCoy,Haley" userId="7863d2f6-667a-4b2e-acf7-ac8ceac4da7d" providerId="ADAL" clId="{A99C1ED9-498E-452C-AF73-35F597FB7222}" dt="2025-08-12T20:07:49.322" v="44" actId="20577"/>
        <pc:sldMkLst>
          <pc:docMk/>
          <pc:sldMk cId="861566274" sldId="440"/>
        </pc:sldMkLst>
        <pc:spChg chg="mod">
          <ac:chgData name="McCoy,Haley" userId="7863d2f6-667a-4b2e-acf7-ac8ceac4da7d" providerId="ADAL" clId="{A99C1ED9-498E-452C-AF73-35F597FB7222}" dt="2025-08-12T20:07:49.322" v="44" actId="20577"/>
          <ac:spMkLst>
            <pc:docMk/>
            <pc:sldMk cId="861566274" sldId="440"/>
            <ac:spMk id="2" creationId="{69CEBDF4-3EC9-5F4B-2844-FA6774B3EE0D}"/>
          </ac:spMkLst>
        </pc:spChg>
      </pc:sldChg>
      <pc:sldChg chg="modSp new del mod">
        <pc:chgData name="McCoy,Haley" userId="7863d2f6-667a-4b2e-acf7-ac8ceac4da7d" providerId="ADAL" clId="{A99C1ED9-498E-452C-AF73-35F597FB7222}" dt="2025-08-12T20:07:43.822" v="29" actId="47"/>
        <pc:sldMkLst>
          <pc:docMk/>
          <pc:sldMk cId="2764055431" sldId="440"/>
        </pc:sldMkLst>
        <pc:spChg chg="mod">
          <ac:chgData name="McCoy,Haley" userId="7863d2f6-667a-4b2e-acf7-ac8ceac4da7d" providerId="ADAL" clId="{A99C1ED9-498E-452C-AF73-35F597FB7222}" dt="2025-08-12T20:05:14.052" v="25" actId="20577"/>
          <ac:spMkLst>
            <pc:docMk/>
            <pc:sldMk cId="2764055431" sldId="440"/>
            <ac:spMk id="2" creationId="{EFF862C4-F6B2-547A-E3FF-79469D639F06}"/>
          </ac:spMkLst>
        </pc:spChg>
      </pc:sldChg>
      <pc:sldChg chg="delSp modSp add mod">
        <pc:chgData name="McCoy,Haley" userId="7863d2f6-667a-4b2e-acf7-ac8ceac4da7d" providerId="ADAL" clId="{A99C1ED9-498E-452C-AF73-35F597FB7222}" dt="2025-08-12T20:08:19.948" v="149" actId="20577"/>
        <pc:sldMkLst>
          <pc:docMk/>
          <pc:sldMk cId="3188613996" sldId="441"/>
        </pc:sldMkLst>
        <pc:spChg chg="mod">
          <ac:chgData name="McCoy,Haley" userId="7863d2f6-667a-4b2e-acf7-ac8ceac4da7d" providerId="ADAL" clId="{A99C1ED9-498E-452C-AF73-35F597FB7222}" dt="2025-08-12T20:08:19.948" v="149" actId="20577"/>
          <ac:spMkLst>
            <pc:docMk/>
            <pc:sldMk cId="3188613996" sldId="441"/>
            <ac:spMk id="3" creationId="{D7B683D1-03C8-B2AC-A160-D4DB47154615}"/>
          </ac:spMkLst>
        </pc:spChg>
        <pc:picChg chg="del">
          <ac:chgData name="McCoy,Haley" userId="7863d2f6-667a-4b2e-acf7-ac8ceac4da7d" providerId="ADAL" clId="{A99C1ED9-498E-452C-AF73-35F597FB7222}" dt="2025-08-12T20:08:03.566" v="46" actId="478"/>
          <ac:picMkLst>
            <pc:docMk/>
            <pc:sldMk cId="3188613996" sldId="441"/>
            <ac:picMk id="22" creationId="{B8C0AA23-43E4-D0F9-F18B-EF5612D667CA}"/>
          </ac:picMkLst>
        </pc:picChg>
        <pc:picChg chg="del">
          <ac:chgData name="McCoy,Haley" userId="7863d2f6-667a-4b2e-acf7-ac8ceac4da7d" providerId="ADAL" clId="{A99C1ED9-498E-452C-AF73-35F597FB7222}" dt="2025-08-12T20:08:04.005" v="47" actId="478"/>
          <ac:picMkLst>
            <pc:docMk/>
            <pc:sldMk cId="3188613996" sldId="441"/>
            <ac:picMk id="24" creationId="{97E3D4A6-9CD3-4591-9347-ED613B5414CA}"/>
          </ac:picMkLst>
        </pc:picChg>
        <pc:picChg chg="del">
          <ac:chgData name="McCoy,Haley" userId="7863d2f6-667a-4b2e-acf7-ac8ceac4da7d" providerId="ADAL" clId="{A99C1ED9-498E-452C-AF73-35F597FB7222}" dt="2025-08-12T20:08:03.022" v="45" actId="478"/>
          <ac:picMkLst>
            <pc:docMk/>
            <pc:sldMk cId="3188613996" sldId="441"/>
            <ac:picMk id="26" creationId="{7DC87BAD-9052-4630-EBDB-800547A8E7BB}"/>
          </ac:picMkLst>
        </pc:picChg>
      </pc:sldChg>
      <pc:sldChg chg="modSp add mod">
        <pc:chgData name="McCoy,Haley" userId="7863d2f6-667a-4b2e-acf7-ac8ceac4da7d" providerId="ADAL" clId="{A99C1ED9-498E-452C-AF73-35F597FB7222}" dt="2025-08-12T20:08:37.614" v="195" actId="5793"/>
        <pc:sldMkLst>
          <pc:docMk/>
          <pc:sldMk cId="615181565" sldId="442"/>
        </pc:sldMkLst>
        <pc:spChg chg="mod">
          <ac:chgData name="McCoy,Haley" userId="7863d2f6-667a-4b2e-acf7-ac8ceac4da7d" providerId="ADAL" clId="{A99C1ED9-498E-452C-AF73-35F597FB7222}" dt="2025-08-12T20:08:37.614" v="195" actId="5793"/>
          <ac:spMkLst>
            <pc:docMk/>
            <pc:sldMk cId="615181565" sldId="442"/>
            <ac:spMk id="3" creationId="{E2FDF414-246C-6530-6243-67C60D010E0F}"/>
          </ac:spMkLst>
        </pc:spChg>
      </pc:sldChg>
    </pc:docChg>
  </pc:docChgLst>
  <pc:docChgLst>
    <pc:chgData name="McCoy,Haley" userId="7863d2f6-667a-4b2e-acf7-ac8ceac4da7d" providerId="ADAL" clId="{1D6F9DDA-B8F7-4F9B-B38D-CDDD21510229}"/>
    <pc:docChg chg="custSel addSld delSld modSld">
      <pc:chgData name="McCoy,Haley" userId="7863d2f6-667a-4b2e-acf7-ac8ceac4da7d" providerId="ADAL" clId="{1D6F9DDA-B8F7-4F9B-B38D-CDDD21510229}" dt="2025-07-01T17:57:25.913" v="55" actId="20577"/>
      <pc:docMkLst>
        <pc:docMk/>
      </pc:docMkLst>
      <pc:sldChg chg="modSp mod">
        <pc:chgData name="McCoy,Haley" userId="7863d2f6-667a-4b2e-acf7-ac8ceac4da7d" providerId="ADAL" clId="{1D6F9DDA-B8F7-4F9B-B38D-CDDD21510229}" dt="2025-07-01T17:54:22.809" v="25" actId="20577"/>
        <pc:sldMkLst>
          <pc:docMk/>
          <pc:sldMk cId="3764055037" sldId="362"/>
        </pc:sldMkLst>
      </pc:sldChg>
      <pc:sldChg chg="del">
        <pc:chgData name="McCoy,Haley" userId="7863d2f6-667a-4b2e-acf7-ac8ceac4da7d" providerId="ADAL" clId="{1D6F9DDA-B8F7-4F9B-B38D-CDDD21510229}" dt="2025-07-01T17:54:49.852" v="27" actId="47"/>
        <pc:sldMkLst>
          <pc:docMk/>
          <pc:sldMk cId="1257448452" sldId="363"/>
        </pc:sldMkLst>
      </pc:sldChg>
      <pc:sldChg chg="modSp mod">
        <pc:chgData name="McCoy,Haley" userId="7863d2f6-667a-4b2e-acf7-ac8ceac4da7d" providerId="ADAL" clId="{1D6F9DDA-B8F7-4F9B-B38D-CDDD21510229}" dt="2025-07-01T17:55:24.788" v="28" actId="20577"/>
        <pc:sldMkLst>
          <pc:docMk/>
          <pc:sldMk cId="1451068475" sldId="369"/>
        </pc:sldMkLst>
      </pc:sldChg>
      <pc:sldChg chg="modNotesTx">
        <pc:chgData name="McCoy,Haley" userId="7863d2f6-667a-4b2e-acf7-ac8ceac4da7d" providerId="ADAL" clId="{1D6F9DDA-B8F7-4F9B-B38D-CDDD21510229}" dt="2025-07-01T17:57:07.203" v="54" actId="20577"/>
        <pc:sldMkLst>
          <pc:docMk/>
          <pc:sldMk cId="3766992519" sldId="387"/>
        </pc:sldMkLst>
      </pc:sldChg>
      <pc:sldChg chg="modSp mod">
        <pc:chgData name="McCoy,Haley" userId="7863d2f6-667a-4b2e-acf7-ac8ceac4da7d" providerId="ADAL" clId="{1D6F9DDA-B8F7-4F9B-B38D-CDDD21510229}" dt="2025-07-01T17:51:24.165" v="10" actId="20577"/>
        <pc:sldMkLst>
          <pc:docMk/>
          <pc:sldMk cId="188026494" sldId="388"/>
        </pc:sldMkLst>
      </pc:sldChg>
      <pc:sldChg chg="modSp mod">
        <pc:chgData name="McCoy,Haley" userId="7863d2f6-667a-4b2e-acf7-ac8ceac4da7d" providerId="ADAL" clId="{1D6F9DDA-B8F7-4F9B-B38D-CDDD21510229}" dt="2025-07-01T17:51:30.522" v="21" actId="20577"/>
        <pc:sldMkLst>
          <pc:docMk/>
          <pc:sldMk cId="815762211" sldId="389"/>
        </pc:sldMkLst>
      </pc:sldChg>
      <pc:sldChg chg="modSp mod">
        <pc:chgData name="McCoy,Haley" userId="7863d2f6-667a-4b2e-acf7-ac8ceac4da7d" providerId="ADAL" clId="{1D6F9DDA-B8F7-4F9B-B38D-CDDD21510229}" dt="2025-07-01T17:57:25.913" v="55" actId="20577"/>
        <pc:sldMkLst>
          <pc:docMk/>
          <pc:sldMk cId="1555577862" sldId="405"/>
        </pc:sldMkLst>
      </pc:sldChg>
      <pc:sldChg chg="mod modShow">
        <pc:chgData name="McCoy,Haley" userId="7863d2f6-667a-4b2e-acf7-ac8ceac4da7d" providerId="ADAL" clId="{1D6F9DDA-B8F7-4F9B-B38D-CDDD21510229}" dt="2025-07-01T17:56:41.965" v="29" actId="729"/>
        <pc:sldMkLst>
          <pc:docMk/>
          <pc:sldMk cId="3836995807" sldId="437"/>
        </pc:sldMkLst>
      </pc:sldChg>
      <pc:sldChg chg="add del">
        <pc:chgData name="McCoy,Haley" userId="7863d2f6-667a-4b2e-acf7-ac8ceac4da7d" providerId="ADAL" clId="{1D6F9DDA-B8F7-4F9B-B38D-CDDD21510229}" dt="2025-07-01T17:54:17.756" v="24"/>
        <pc:sldMkLst>
          <pc:docMk/>
          <pc:sldMk cId="2493519058" sldId="438"/>
        </pc:sldMkLst>
      </pc:sldChg>
      <pc:sldChg chg="add">
        <pc:chgData name="McCoy,Haley" userId="7863d2f6-667a-4b2e-acf7-ac8ceac4da7d" providerId="ADAL" clId="{1D6F9DDA-B8F7-4F9B-B38D-CDDD21510229}" dt="2025-07-01T17:54:48.725" v="26"/>
        <pc:sldMkLst>
          <pc:docMk/>
          <pc:sldMk cId="744765078" sldId="439"/>
        </pc:sldMkLst>
      </pc:sldChg>
    </pc:docChg>
  </pc:docChgLst>
  <pc:docChgLst>
    <pc:chgData name="McCoy,Haley" userId="7863d2f6-667a-4b2e-acf7-ac8ceac4da7d" providerId="ADAL" clId="{FB7C6718-59A1-49B3-BFB2-B2B0D00EBBB8}"/>
    <pc:docChg chg="undo custSel addSld delSld modSld modMainMaster">
      <pc:chgData name="McCoy,Haley" userId="7863d2f6-667a-4b2e-acf7-ac8ceac4da7d" providerId="ADAL" clId="{FB7C6718-59A1-49B3-BFB2-B2B0D00EBBB8}" dt="2024-08-18T02:58:19.549" v="3838" actId="20577"/>
      <pc:docMkLst>
        <pc:docMk/>
      </pc:docMkLst>
      <pc:sldChg chg="modSp mod setBg">
        <pc:chgData name="McCoy,Haley" userId="7863d2f6-667a-4b2e-acf7-ac8ceac4da7d" providerId="ADAL" clId="{FB7C6718-59A1-49B3-BFB2-B2B0D00EBBB8}" dt="2024-08-18T02:29:03.377" v="44"/>
        <pc:sldMkLst>
          <pc:docMk/>
          <pc:sldMk cId="2562253173" sldId="256"/>
        </pc:sldMkLst>
      </pc:sldChg>
      <pc:sldChg chg="del">
        <pc:chgData name="McCoy,Haley" userId="7863d2f6-667a-4b2e-acf7-ac8ceac4da7d" providerId="ADAL" clId="{FB7C6718-59A1-49B3-BFB2-B2B0D00EBBB8}" dt="2024-08-18T02:30:26.936" v="102" actId="47"/>
        <pc:sldMkLst>
          <pc:docMk/>
          <pc:sldMk cId="3456845006" sldId="257"/>
        </pc:sldMkLst>
      </pc:sldChg>
      <pc:sldChg chg="del">
        <pc:chgData name="McCoy,Haley" userId="7863d2f6-667a-4b2e-acf7-ac8ceac4da7d" providerId="ADAL" clId="{FB7C6718-59A1-49B3-BFB2-B2B0D00EBBB8}" dt="2024-08-18T02:28:00.036" v="1" actId="47"/>
        <pc:sldMkLst>
          <pc:docMk/>
          <pc:sldMk cId="3001412645" sldId="258"/>
        </pc:sldMkLst>
      </pc:sldChg>
      <pc:sldChg chg="del">
        <pc:chgData name="McCoy,Haley" userId="7863d2f6-667a-4b2e-acf7-ac8ceac4da7d" providerId="ADAL" clId="{FB7C6718-59A1-49B3-BFB2-B2B0D00EBBB8}" dt="2024-08-18T02:28:00.067" v="2" actId="47"/>
        <pc:sldMkLst>
          <pc:docMk/>
          <pc:sldMk cId="1490763562" sldId="259"/>
        </pc:sldMkLst>
      </pc:sldChg>
      <pc:sldChg chg="del">
        <pc:chgData name="McCoy,Haley" userId="7863d2f6-667a-4b2e-acf7-ac8ceac4da7d" providerId="ADAL" clId="{FB7C6718-59A1-49B3-BFB2-B2B0D00EBBB8}" dt="2024-08-18T02:28:00.098" v="3" actId="47"/>
        <pc:sldMkLst>
          <pc:docMk/>
          <pc:sldMk cId="467018283" sldId="260"/>
        </pc:sldMkLst>
      </pc:sldChg>
      <pc:sldChg chg="modSp mod">
        <pc:chgData name="McCoy,Haley" userId="7863d2f6-667a-4b2e-acf7-ac8ceac4da7d" providerId="ADAL" clId="{FB7C6718-59A1-49B3-BFB2-B2B0D00EBBB8}" dt="2024-08-18T02:30:21.815" v="101" actId="20577"/>
        <pc:sldMkLst>
          <pc:docMk/>
          <pc:sldMk cId="2275461709" sldId="261"/>
        </pc:sldMkLst>
      </pc:sldChg>
      <pc:sldChg chg="del">
        <pc:chgData name="McCoy,Haley" userId="7863d2f6-667a-4b2e-acf7-ac8ceac4da7d" providerId="ADAL" clId="{FB7C6718-59A1-49B3-BFB2-B2B0D00EBBB8}" dt="2024-08-18T02:28:00.145" v="4" actId="47"/>
        <pc:sldMkLst>
          <pc:docMk/>
          <pc:sldMk cId="1679073821" sldId="262"/>
        </pc:sldMkLst>
      </pc:sldChg>
      <pc:sldChg chg="modSp new mod">
        <pc:chgData name="McCoy,Haley" userId="7863d2f6-667a-4b2e-acf7-ac8ceac4da7d" providerId="ADAL" clId="{FB7C6718-59A1-49B3-BFB2-B2B0D00EBBB8}" dt="2024-08-18T02:30:42.277" v="150" actId="20577"/>
        <pc:sldMkLst>
          <pc:docMk/>
          <pc:sldMk cId="2512385701" sldId="262"/>
        </pc:sldMkLst>
      </pc:sldChg>
      <pc:sldChg chg="addSp modSp new mod">
        <pc:chgData name="McCoy,Haley" userId="7863d2f6-667a-4b2e-acf7-ac8ceac4da7d" providerId="ADAL" clId="{FB7C6718-59A1-49B3-BFB2-B2B0D00EBBB8}" dt="2024-08-18T02:31:43.593" v="282" actId="20577"/>
        <pc:sldMkLst>
          <pc:docMk/>
          <pc:sldMk cId="668725091" sldId="263"/>
        </pc:sldMkLst>
      </pc:sldChg>
      <pc:sldChg chg="del">
        <pc:chgData name="McCoy,Haley" userId="7863d2f6-667a-4b2e-acf7-ac8ceac4da7d" providerId="ADAL" clId="{FB7C6718-59A1-49B3-BFB2-B2B0D00EBBB8}" dt="2024-08-18T02:28:00.162" v="5" actId="47"/>
        <pc:sldMkLst>
          <pc:docMk/>
          <pc:sldMk cId="772665317" sldId="263"/>
        </pc:sldMkLst>
      </pc:sldChg>
      <pc:sldChg chg="modSp new mod">
        <pc:chgData name="McCoy,Haley" userId="7863d2f6-667a-4b2e-acf7-ac8ceac4da7d" providerId="ADAL" clId="{FB7C6718-59A1-49B3-BFB2-B2B0D00EBBB8}" dt="2024-08-18T02:32:27.050" v="448" actId="20577"/>
        <pc:sldMkLst>
          <pc:docMk/>
          <pc:sldMk cId="2300702887" sldId="264"/>
        </pc:sldMkLst>
      </pc:sldChg>
      <pc:sldChg chg="del">
        <pc:chgData name="McCoy,Haley" userId="7863d2f6-667a-4b2e-acf7-ac8ceac4da7d" providerId="ADAL" clId="{FB7C6718-59A1-49B3-BFB2-B2B0D00EBBB8}" dt="2024-08-18T02:27:59.595" v="0" actId="47"/>
        <pc:sldMkLst>
          <pc:docMk/>
          <pc:sldMk cId="2305157462" sldId="264"/>
        </pc:sldMkLst>
      </pc:sldChg>
      <pc:sldChg chg="del">
        <pc:chgData name="McCoy,Haley" userId="7863d2f6-667a-4b2e-acf7-ac8ceac4da7d" providerId="ADAL" clId="{FB7C6718-59A1-49B3-BFB2-B2B0D00EBBB8}" dt="2024-08-18T02:28:00.192" v="6" actId="47"/>
        <pc:sldMkLst>
          <pc:docMk/>
          <pc:sldMk cId="205278426" sldId="265"/>
        </pc:sldMkLst>
      </pc:sldChg>
      <pc:sldChg chg="modSp add mod">
        <pc:chgData name="McCoy,Haley" userId="7863d2f6-667a-4b2e-acf7-ac8ceac4da7d" providerId="ADAL" clId="{FB7C6718-59A1-49B3-BFB2-B2B0D00EBBB8}" dt="2024-08-18T02:33:08.696" v="603" actId="20577"/>
        <pc:sldMkLst>
          <pc:docMk/>
          <pc:sldMk cId="3329090339" sldId="265"/>
        </pc:sldMkLst>
      </pc:sldChg>
      <pc:sldChg chg="del">
        <pc:chgData name="McCoy,Haley" userId="7863d2f6-667a-4b2e-acf7-ac8ceac4da7d" providerId="ADAL" clId="{FB7C6718-59A1-49B3-BFB2-B2B0D00EBBB8}" dt="2024-08-18T02:28:00.224" v="7" actId="47"/>
        <pc:sldMkLst>
          <pc:docMk/>
          <pc:sldMk cId="1879559896" sldId="266"/>
        </pc:sldMkLst>
      </pc:sldChg>
      <pc:sldChg chg="addSp delSp modSp new mod modClrScheme chgLayout">
        <pc:chgData name="McCoy,Haley" userId="7863d2f6-667a-4b2e-acf7-ac8ceac4da7d" providerId="ADAL" clId="{FB7C6718-59A1-49B3-BFB2-B2B0D00EBBB8}" dt="2024-08-18T02:33:59.206" v="805" actId="20577"/>
        <pc:sldMkLst>
          <pc:docMk/>
          <pc:sldMk cId="2299241065" sldId="266"/>
        </pc:sldMkLst>
      </pc:sldChg>
      <pc:sldChg chg="addSp delSp modSp new mod modClrScheme chgLayout modNotesTx">
        <pc:chgData name="McCoy,Haley" userId="7863d2f6-667a-4b2e-acf7-ac8ceac4da7d" providerId="ADAL" clId="{FB7C6718-59A1-49B3-BFB2-B2B0D00EBBB8}" dt="2024-08-18T02:35:38.325" v="1212" actId="20577"/>
        <pc:sldMkLst>
          <pc:docMk/>
          <pc:sldMk cId="2103758614" sldId="267"/>
        </pc:sldMkLst>
      </pc:sldChg>
      <pc:sldChg chg="del">
        <pc:chgData name="McCoy,Haley" userId="7863d2f6-667a-4b2e-acf7-ac8ceac4da7d" providerId="ADAL" clId="{FB7C6718-59A1-49B3-BFB2-B2B0D00EBBB8}" dt="2024-08-18T02:28:00.255" v="8" actId="47"/>
        <pc:sldMkLst>
          <pc:docMk/>
          <pc:sldMk cId="4261694294" sldId="267"/>
        </pc:sldMkLst>
      </pc:sldChg>
      <pc:sldChg chg="del">
        <pc:chgData name="McCoy,Haley" userId="7863d2f6-667a-4b2e-acf7-ac8ceac4da7d" providerId="ADAL" clId="{FB7C6718-59A1-49B3-BFB2-B2B0D00EBBB8}" dt="2024-08-18T02:28:00.271" v="9" actId="47"/>
        <pc:sldMkLst>
          <pc:docMk/>
          <pc:sldMk cId="82437511" sldId="268"/>
        </pc:sldMkLst>
      </pc:sldChg>
      <pc:sldChg chg="modSp new mod">
        <pc:chgData name="McCoy,Haley" userId="7863d2f6-667a-4b2e-acf7-ac8ceac4da7d" providerId="ADAL" clId="{FB7C6718-59A1-49B3-BFB2-B2B0D00EBBB8}" dt="2024-08-18T02:35:53.657" v="1263" actId="20577"/>
        <pc:sldMkLst>
          <pc:docMk/>
          <pc:sldMk cId="3588500092" sldId="268"/>
        </pc:sldMkLst>
      </pc:sldChg>
      <pc:sldChg chg="modSp new mod">
        <pc:chgData name="McCoy,Haley" userId="7863d2f6-667a-4b2e-acf7-ac8ceac4da7d" providerId="ADAL" clId="{FB7C6718-59A1-49B3-BFB2-B2B0D00EBBB8}" dt="2024-08-18T02:36:38.308" v="1350" actId="20577"/>
        <pc:sldMkLst>
          <pc:docMk/>
          <pc:sldMk cId="2204209068" sldId="269"/>
        </pc:sldMkLst>
      </pc:sldChg>
      <pc:sldChg chg="del">
        <pc:chgData name="McCoy,Haley" userId="7863d2f6-667a-4b2e-acf7-ac8ceac4da7d" providerId="ADAL" clId="{FB7C6718-59A1-49B3-BFB2-B2B0D00EBBB8}" dt="2024-08-18T02:28:00.319" v="10" actId="47"/>
        <pc:sldMkLst>
          <pc:docMk/>
          <pc:sldMk cId="4139789225" sldId="269"/>
        </pc:sldMkLst>
      </pc:sldChg>
      <pc:sldChg chg="modSp new mod">
        <pc:chgData name="McCoy,Haley" userId="7863d2f6-667a-4b2e-acf7-ac8ceac4da7d" providerId="ADAL" clId="{FB7C6718-59A1-49B3-BFB2-B2B0D00EBBB8}" dt="2024-08-18T02:37:24.163" v="1537" actId="20577"/>
        <pc:sldMkLst>
          <pc:docMk/>
          <pc:sldMk cId="749893211" sldId="270"/>
        </pc:sldMkLst>
      </pc:sldChg>
      <pc:sldChg chg="del">
        <pc:chgData name="McCoy,Haley" userId="7863d2f6-667a-4b2e-acf7-ac8ceac4da7d" providerId="ADAL" clId="{FB7C6718-59A1-49B3-BFB2-B2B0D00EBBB8}" dt="2024-08-18T02:28:00.351" v="11" actId="47"/>
        <pc:sldMkLst>
          <pc:docMk/>
          <pc:sldMk cId="814127254" sldId="270"/>
        </pc:sldMkLst>
      </pc:sldChg>
      <pc:sldChg chg="addSp delSp modSp new mod">
        <pc:chgData name="McCoy,Haley" userId="7863d2f6-667a-4b2e-acf7-ac8ceac4da7d" providerId="ADAL" clId="{FB7C6718-59A1-49B3-BFB2-B2B0D00EBBB8}" dt="2024-08-18T02:38:39.057" v="1662" actId="1076"/>
        <pc:sldMkLst>
          <pc:docMk/>
          <pc:sldMk cId="935080707" sldId="271"/>
        </pc:sldMkLst>
      </pc:sldChg>
      <pc:sldChg chg="del">
        <pc:chgData name="McCoy,Haley" userId="7863d2f6-667a-4b2e-acf7-ac8ceac4da7d" providerId="ADAL" clId="{FB7C6718-59A1-49B3-BFB2-B2B0D00EBBB8}" dt="2024-08-18T02:28:00.413" v="12" actId="47"/>
        <pc:sldMkLst>
          <pc:docMk/>
          <pc:sldMk cId="1230345213" sldId="271"/>
        </pc:sldMkLst>
      </pc:sldChg>
      <pc:sldChg chg="del">
        <pc:chgData name="McCoy,Haley" userId="7863d2f6-667a-4b2e-acf7-ac8ceac4da7d" providerId="ADAL" clId="{FB7C6718-59A1-49B3-BFB2-B2B0D00EBBB8}" dt="2024-08-18T02:28:00.437" v="13" actId="47"/>
        <pc:sldMkLst>
          <pc:docMk/>
          <pc:sldMk cId="806375683" sldId="272"/>
        </pc:sldMkLst>
      </pc:sldChg>
      <pc:sldChg chg="addSp modSp new mod">
        <pc:chgData name="McCoy,Haley" userId="7863d2f6-667a-4b2e-acf7-ac8ceac4da7d" providerId="ADAL" clId="{FB7C6718-59A1-49B3-BFB2-B2B0D00EBBB8}" dt="2024-08-18T02:39:38.789" v="1845" actId="1076"/>
        <pc:sldMkLst>
          <pc:docMk/>
          <pc:sldMk cId="1841600989" sldId="272"/>
        </pc:sldMkLst>
      </pc:sldChg>
      <pc:sldChg chg="modSp new mod">
        <pc:chgData name="McCoy,Haley" userId="7863d2f6-667a-4b2e-acf7-ac8ceac4da7d" providerId="ADAL" clId="{FB7C6718-59A1-49B3-BFB2-B2B0D00EBBB8}" dt="2024-08-18T02:40:50.680" v="1862" actId="5793"/>
        <pc:sldMkLst>
          <pc:docMk/>
          <pc:sldMk cId="398934713" sldId="273"/>
        </pc:sldMkLst>
      </pc:sldChg>
      <pc:sldChg chg="del">
        <pc:chgData name="McCoy,Haley" userId="7863d2f6-667a-4b2e-acf7-ac8ceac4da7d" providerId="ADAL" clId="{FB7C6718-59A1-49B3-BFB2-B2B0D00EBBB8}" dt="2024-08-18T02:28:00.462" v="14" actId="47"/>
        <pc:sldMkLst>
          <pc:docMk/>
          <pc:sldMk cId="961176246" sldId="273"/>
        </pc:sldMkLst>
      </pc:sldChg>
      <pc:sldChg chg="del">
        <pc:chgData name="McCoy,Haley" userId="7863d2f6-667a-4b2e-acf7-ac8ceac4da7d" providerId="ADAL" clId="{FB7C6718-59A1-49B3-BFB2-B2B0D00EBBB8}" dt="2024-08-18T02:28:00.477" v="15" actId="47"/>
        <pc:sldMkLst>
          <pc:docMk/>
          <pc:sldMk cId="80266058" sldId="274"/>
        </pc:sldMkLst>
      </pc:sldChg>
      <pc:sldChg chg="modSp new mod">
        <pc:chgData name="McCoy,Haley" userId="7863d2f6-667a-4b2e-acf7-ac8ceac4da7d" providerId="ADAL" clId="{FB7C6718-59A1-49B3-BFB2-B2B0D00EBBB8}" dt="2024-08-18T02:42:57.014" v="2011" actId="20577"/>
        <pc:sldMkLst>
          <pc:docMk/>
          <pc:sldMk cId="2294749312" sldId="274"/>
        </pc:sldMkLst>
      </pc:sldChg>
      <pc:sldChg chg="del">
        <pc:chgData name="McCoy,Haley" userId="7863d2f6-667a-4b2e-acf7-ac8ceac4da7d" providerId="ADAL" clId="{FB7C6718-59A1-49B3-BFB2-B2B0D00EBBB8}" dt="2024-08-18T02:28:00.508" v="16" actId="47"/>
        <pc:sldMkLst>
          <pc:docMk/>
          <pc:sldMk cId="1883244606" sldId="275"/>
        </pc:sldMkLst>
      </pc:sldChg>
      <pc:sldChg chg="addSp delSp modSp new mod modClrScheme chgLayout modNotesTx">
        <pc:chgData name="McCoy,Haley" userId="7863d2f6-667a-4b2e-acf7-ac8ceac4da7d" providerId="ADAL" clId="{FB7C6718-59A1-49B3-BFB2-B2B0D00EBBB8}" dt="2024-08-18T02:43:31.058" v="2135" actId="20577"/>
        <pc:sldMkLst>
          <pc:docMk/>
          <pc:sldMk cId="2959995144" sldId="275"/>
        </pc:sldMkLst>
      </pc:sldChg>
      <pc:sldChg chg="addSp delSp modSp new mod modClrScheme chgLayout">
        <pc:chgData name="McCoy,Haley" userId="7863d2f6-667a-4b2e-acf7-ac8ceac4da7d" providerId="ADAL" clId="{FB7C6718-59A1-49B3-BFB2-B2B0D00EBBB8}" dt="2024-08-18T02:44:15.146" v="2277" actId="20577"/>
        <pc:sldMkLst>
          <pc:docMk/>
          <pc:sldMk cId="380553130" sldId="276"/>
        </pc:sldMkLst>
      </pc:sldChg>
      <pc:sldChg chg="del">
        <pc:chgData name="McCoy,Haley" userId="7863d2f6-667a-4b2e-acf7-ac8ceac4da7d" providerId="ADAL" clId="{FB7C6718-59A1-49B3-BFB2-B2B0D00EBBB8}" dt="2024-08-18T02:28:00.555" v="17" actId="47"/>
        <pc:sldMkLst>
          <pc:docMk/>
          <pc:sldMk cId="928415052" sldId="276"/>
        </pc:sldMkLst>
      </pc:sldChg>
      <pc:sldChg chg="del">
        <pc:chgData name="McCoy,Haley" userId="7863d2f6-667a-4b2e-acf7-ac8ceac4da7d" providerId="ADAL" clId="{FB7C6718-59A1-49B3-BFB2-B2B0D00EBBB8}" dt="2024-08-18T02:28:00.586" v="18" actId="47"/>
        <pc:sldMkLst>
          <pc:docMk/>
          <pc:sldMk cId="2165466128" sldId="277"/>
        </pc:sldMkLst>
      </pc:sldChg>
      <pc:sldChg chg="addSp modSp new mod modNotesTx">
        <pc:chgData name="McCoy,Haley" userId="7863d2f6-667a-4b2e-acf7-ac8ceac4da7d" providerId="ADAL" clId="{FB7C6718-59A1-49B3-BFB2-B2B0D00EBBB8}" dt="2024-08-18T02:45:16.471" v="2393" actId="20577"/>
        <pc:sldMkLst>
          <pc:docMk/>
          <pc:sldMk cId="2827758578" sldId="277"/>
        </pc:sldMkLst>
      </pc:sldChg>
      <pc:sldChg chg="modSp new mod">
        <pc:chgData name="McCoy,Haley" userId="7863d2f6-667a-4b2e-acf7-ac8ceac4da7d" providerId="ADAL" clId="{FB7C6718-59A1-49B3-BFB2-B2B0D00EBBB8}" dt="2024-08-18T02:45:31.729" v="2435" actId="5793"/>
        <pc:sldMkLst>
          <pc:docMk/>
          <pc:sldMk cId="957096286" sldId="278"/>
        </pc:sldMkLst>
      </pc:sldChg>
      <pc:sldChg chg="del">
        <pc:chgData name="McCoy,Haley" userId="7863d2f6-667a-4b2e-acf7-ac8ceac4da7d" providerId="ADAL" clId="{FB7C6718-59A1-49B3-BFB2-B2B0D00EBBB8}" dt="2024-08-18T02:28:00.602" v="19" actId="47"/>
        <pc:sldMkLst>
          <pc:docMk/>
          <pc:sldMk cId="1528512680" sldId="278"/>
        </pc:sldMkLst>
      </pc:sldChg>
      <pc:sldChg chg="del">
        <pc:chgData name="McCoy,Haley" userId="7863d2f6-667a-4b2e-acf7-ac8ceac4da7d" providerId="ADAL" clId="{FB7C6718-59A1-49B3-BFB2-B2B0D00EBBB8}" dt="2024-08-18T02:28:00.640" v="20" actId="47"/>
        <pc:sldMkLst>
          <pc:docMk/>
          <pc:sldMk cId="3608807341" sldId="279"/>
        </pc:sldMkLst>
      </pc:sldChg>
      <pc:sldChg chg="addSp delSp modSp new mod modClrScheme chgLayout">
        <pc:chgData name="McCoy,Haley" userId="7863d2f6-667a-4b2e-acf7-ac8ceac4da7d" providerId="ADAL" clId="{FB7C6718-59A1-49B3-BFB2-B2B0D00EBBB8}" dt="2024-08-18T02:46:55.677" v="2687" actId="20577"/>
        <pc:sldMkLst>
          <pc:docMk/>
          <pc:sldMk cId="4033662290" sldId="279"/>
        </pc:sldMkLst>
      </pc:sldChg>
      <pc:sldChg chg="addSp delSp modSp new mod modClrScheme chgLayout">
        <pc:chgData name="McCoy,Haley" userId="7863d2f6-667a-4b2e-acf7-ac8ceac4da7d" providerId="ADAL" clId="{FB7C6718-59A1-49B3-BFB2-B2B0D00EBBB8}" dt="2024-08-18T02:48:22.620" v="3074" actId="20577"/>
        <pc:sldMkLst>
          <pc:docMk/>
          <pc:sldMk cId="3230726994" sldId="280"/>
        </pc:sldMkLst>
      </pc:sldChg>
      <pc:sldChg chg="del">
        <pc:chgData name="McCoy,Haley" userId="7863d2f6-667a-4b2e-acf7-ac8ceac4da7d" providerId="ADAL" clId="{FB7C6718-59A1-49B3-BFB2-B2B0D00EBBB8}" dt="2024-08-18T02:28:01.262" v="21" actId="47"/>
        <pc:sldMkLst>
          <pc:docMk/>
          <pc:sldMk cId="4095568176" sldId="280"/>
        </pc:sldMkLst>
      </pc:sldChg>
      <pc:sldChg chg="del">
        <pc:chgData name="McCoy,Haley" userId="7863d2f6-667a-4b2e-acf7-ac8ceac4da7d" providerId="ADAL" clId="{FB7C6718-59A1-49B3-BFB2-B2B0D00EBBB8}" dt="2024-08-18T02:28:01.765" v="22" actId="47"/>
        <pc:sldMkLst>
          <pc:docMk/>
          <pc:sldMk cId="1623250979" sldId="281"/>
        </pc:sldMkLst>
      </pc:sldChg>
      <pc:sldChg chg="modSp new mod">
        <pc:chgData name="McCoy,Haley" userId="7863d2f6-667a-4b2e-acf7-ac8ceac4da7d" providerId="ADAL" clId="{FB7C6718-59A1-49B3-BFB2-B2B0D00EBBB8}" dt="2024-08-18T02:48:46.808" v="3163" actId="20577"/>
        <pc:sldMkLst>
          <pc:docMk/>
          <pc:sldMk cId="2498966087" sldId="281"/>
        </pc:sldMkLst>
      </pc:sldChg>
      <pc:sldChg chg="del">
        <pc:chgData name="McCoy,Haley" userId="7863d2f6-667a-4b2e-acf7-ac8ceac4da7d" providerId="ADAL" clId="{FB7C6718-59A1-49B3-BFB2-B2B0D00EBBB8}" dt="2024-08-18T02:28:01.809" v="23" actId="47"/>
        <pc:sldMkLst>
          <pc:docMk/>
          <pc:sldMk cId="1811969295" sldId="282"/>
        </pc:sldMkLst>
      </pc:sldChg>
      <pc:sldChg chg="modSp new mod">
        <pc:chgData name="McCoy,Haley" userId="7863d2f6-667a-4b2e-acf7-ac8ceac4da7d" providerId="ADAL" clId="{FB7C6718-59A1-49B3-BFB2-B2B0D00EBBB8}" dt="2024-08-18T02:49:10.082" v="3275" actId="20577"/>
        <pc:sldMkLst>
          <pc:docMk/>
          <pc:sldMk cId="3465290539" sldId="282"/>
        </pc:sldMkLst>
      </pc:sldChg>
      <pc:sldChg chg="del">
        <pc:chgData name="McCoy,Haley" userId="7863d2f6-667a-4b2e-acf7-ac8ceac4da7d" providerId="ADAL" clId="{FB7C6718-59A1-49B3-BFB2-B2B0D00EBBB8}" dt="2024-08-18T02:28:01.845" v="24" actId="47"/>
        <pc:sldMkLst>
          <pc:docMk/>
          <pc:sldMk cId="1687381921" sldId="283"/>
        </pc:sldMkLst>
      </pc:sldChg>
      <pc:sldChg chg="addSp delSp modSp new mod modClrScheme chgLayout modNotesTx">
        <pc:chgData name="McCoy,Haley" userId="7863d2f6-667a-4b2e-acf7-ac8ceac4da7d" providerId="ADAL" clId="{FB7C6718-59A1-49B3-BFB2-B2B0D00EBBB8}" dt="2024-08-18T02:56:01.606" v="3489" actId="20577"/>
        <pc:sldMkLst>
          <pc:docMk/>
          <pc:sldMk cId="2414093140" sldId="283"/>
        </pc:sldMkLst>
      </pc:sldChg>
      <pc:sldChg chg="del">
        <pc:chgData name="McCoy,Haley" userId="7863d2f6-667a-4b2e-acf7-ac8ceac4da7d" providerId="ADAL" clId="{FB7C6718-59A1-49B3-BFB2-B2B0D00EBBB8}" dt="2024-08-18T02:28:01.876" v="25" actId="47"/>
        <pc:sldMkLst>
          <pc:docMk/>
          <pc:sldMk cId="819947560" sldId="284"/>
        </pc:sldMkLst>
      </pc:sldChg>
      <pc:sldChg chg="addSp delSp modSp new mod modClrScheme chgLayout">
        <pc:chgData name="McCoy,Haley" userId="7863d2f6-667a-4b2e-acf7-ac8ceac4da7d" providerId="ADAL" clId="{FB7C6718-59A1-49B3-BFB2-B2B0D00EBBB8}" dt="2024-08-18T02:56:25.108" v="3548" actId="20577"/>
        <pc:sldMkLst>
          <pc:docMk/>
          <pc:sldMk cId="1272285366" sldId="284"/>
        </pc:sldMkLst>
      </pc:sldChg>
      <pc:sldChg chg="addSp delSp modSp new mod modClrScheme chgLayout">
        <pc:chgData name="McCoy,Haley" userId="7863d2f6-667a-4b2e-acf7-ac8ceac4da7d" providerId="ADAL" clId="{FB7C6718-59A1-49B3-BFB2-B2B0D00EBBB8}" dt="2024-08-18T02:56:46.427" v="3573" actId="20577"/>
        <pc:sldMkLst>
          <pc:docMk/>
          <pc:sldMk cId="158288155" sldId="285"/>
        </pc:sldMkLst>
      </pc:sldChg>
      <pc:sldChg chg="del">
        <pc:chgData name="McCoy,Haley" userId="7863d2f6-667a-4b2e-acf7-ac8ceac4da7d" providerId="ADAL" clId="{FB7C6718-59A1-49B3-BFB2-B2B0D00EBBB8}" dt="2024-08-18T02:28:01.891" v="26" actId="47"/>
        <pc:sldMkLst>
          <pc:docMk/>
          <pc:sldMk cId="1160242260" sldId="285"/>
        </pc:sldMkLst>
      </pc:sldChg>
      <pc:sldChg chg="modSp new mod">
        <pc:chgData name="McCoy,Haley" userId="7863d2f6-667a-4b2e-acf7-ac8ceac4da7d" providerId="ADAL" clId="{FB7C6718-59A1-49B3-BFB2-B2B0D00EBBB8}" dt="2024-08-18T02:57:13.616" v="3700" actId="20577"/>
        <pc:sldMkLst>
          <pc:docMk/>
          <pc:sldMk cId="2857126909" sldId="286"/>
        </pc:sldMkLst>
      </pc:sldChg>
      <pc:sldChg chg="modSp new mod modNotesTx">
        <pc:chgData name="McCoy,Haley" userId="7863d2f6-667a-4b2e-acf7-ac8ceac4da7d" providerId="ADAL" clId="{FB7C6718-59A1-49B3-BFB2-B2B0D00EBBB8}" dt="2024-08-18T02:58:19.549" v="3838" actId="20577"/>
        <pc:sldMkLst>
          <pc:docMk/>
          <pc:sldMk cId="844834257" sldId="287"/>
        </pc:sldMkLst>
      </pc:sldChg>
      <pc:sldChg chg="del">
        <pc:chgData name="McCoy,Haley" userId="7863d2f6-667a-4b2e-acf7-ac8ceac4da7d" providerId="ADAL" clId="{FB7C6718-59A1-49B3-BFB2-B2B0D00EBBB8}" dt="2024-08-18T02:28:01.940" v="27" actId="47"/>
        <pc:sldMkLst>
          <pc:docMk/>
          <pc:sldMk cId="1725427726" sldId="287"/>
        </pc:sldMkLst>
      </pc:sldChg>
      <pc:sldChg chg="del">
        <pc:chgData name="McCoy,Haley" userId="7863d2f6-667a-4b2e-acf7-ac8ceac4da7d" providerId="ADAL" clId="{FB7C6718-59A1-49B3-BFB2-B2B0D00EBBB8}" dt="2024-08-18T02:28:01.955" v="28" actId="47"/>
        <pc:sldMkLst>
          <pc:docMk/>
          <pc:sldMk cId="3204538311" sldId="288"/>
        </pc:sldMkLst>
      </pc:sldChg>
      <pc:sldChg chg="del">
        <pc:chgData name="McCoy,Haley" userId="7863d2f6-667a-4b2e-acf7-ac8ceac4da7d" providerId="ADAL" clId="{FB7C6718-59A1-49B3-BFB2-B2B0D00EBBB8}" dt="2024-08-18T02:28:01.986" v="29" actId="47"/>
        <pc:sldMkLst>
          <pc:docMk/>
          <pc:sldMk cId="3361052546" sldId="289"/>
        </pc:sldMkLst>
      </pc:sldChg>
      <pc:sldChg chg="del">
        <pc:chgData name="McCoy,Haley" userId="7863d2f6-667a-4b2e-acf7-ac8ceac4da7d" providerId="ADAL" clId="{FB7C6718-59A1-49B3-BFB2-B2B0D00EBBB8}" dt="2024-08-18T02:28:02.017" v="30" actId="47"/>
        <pc:sldMkLst>
          <pc:docMk/>
          <pc:sldMk cId="120222407" sldId="290"/>
        </pc:sldMkLst>
      </pc:sldChg>
      <pc:sldChg chg="del">
        <pc:chgData name="McCoy,Haley" userId="7863d2f6-667a-4b2e-acf7-ac8ceac4da7d" providerId="ADAL" clId="{FB7C6718-59A1-49B3-BFB2-B2B0D00EBBB8}" dt="2024-08-18T02:28:02.051" v="31" actId="47"/>
        <pc:sldMkLst>
          <pc:docMk/>
          <pc:sldMk cId="1958292896" sldId="291"/>
        </pc:sldMkLst>
      </pc:sldChg>
      <pc:sldChg chg="del">
        <pc:chgData name="McCoy,Haley" userId="7863d2f6-667a-4b2e-acf7-ac8ceac4da7d" providerId="ADAL" clId="{FB7C6718-59A1-49B3-BFB2-B2B0D00EBBB8}" dt="2024-08-18T02:28:02.080" v="32" actId="47"/>
        <pc:sldMkLst>
          <pc:docMk/>
          <pc:sldMk cId="496737795" sldId="292"/>
        </pc:sldMkLst>
      </pc:sldChg>
      <pc:sldChg chg="del">
        <pc:chgData name="McCoy,Haley" userId="7863d2f6-667a-4b2e-acf7-ac8ceac4da7d" providerId="ADAL" clId="{FB7C6718-59A1-49B3-BFB2-B2B0D00EBBB8}" dt="2024-08-18T02:28:02.112" v="33" actId="47"/>
        <pc:sldMkLst>
          <pc:docMk/>
          <pc:sldMk cId="3507692065" sldId="293"/>
        </pc:sldMkLst>
      </pc:sldChg>
      <pc:sldMasterChg chg="setBg">
        <pc:chgData name="McCoy,Haley" userId="7863d2f6-667a-4b2e-acf7-ac8ceac4da7d" providerId="ADAL" clId="{FB7C6718-59A1-49B3-BFB2-B2B0D00EBBB8}" dt="2024-08-18T02:29:36.757" v="49"/>
        <pc:sldMasterMkLst>
          <pc:docMk/>
          <pc:sldMasterMk cId="276262983" sldId="2147483648"/>
        </pc:sldMasterMkLst>
      </pc:sldMasterChg>
    </pc:docChg>
  </pc:docChgLst>
  <pc:docChgLst>
    <pc:chgData name="McCoy,Haley" userId="7863d2f6-667a-4b2e-acf7-ac8ceac4da7d" providerId="ADAL" clId="{FA72663B-C90B-4179-B47A-42F333689017}"/>
    <pc:docChg chg="undo custSel addSld delSld modSld sldOrd modMainMaster">
      <pc:chgData name="McCoy,Haley" userId="7863d2f6-667a-4b2e-acf7-ac8ceac4da7d" providerId="ADAL" clId="{FA72663B-C90B-4179-B47A-42F333689017}" dt="2024-09-03T18:54:31.786" v="10978" actId="20577"/>
      <pc:docMkLst>
        <pc:docMk/>
      </pc:docMkLst>
      <pc:sldChg chg="modSp mod setBg">
        <pc:chgData name="McCoy,Haley" userId="7863d2f6-667a-4b2e-acf7-ac8ceac4da7d" providerId="ADAL" clId="{FA72663B-C90B-4179-B47A-42F333689017}" dt="2024-08-18T17:35:45.186" v="80" actId="20577"/>
        <pc:sldMkLst>
          <pc:docMk/>
          <pc:sldMk cId="2562253173" sldId="256"/>
        </pc:sldMkLst>
      </pc:sldChg>
      <pc:sldChg chg="modSp new mod ord modNotesTx">
        <pc:chgData name="McCoy,Haley" userId="7863d2f6-667a-4b2e-acf7-ac8ceac4da7d" providerId="ADAL" clId="{FA72663B-C90B-4179-B47A-42F333689017}" dt="2024-08-25T03:22:38.166" v="884"/>
        <pc:sldMkLst>
          <pc:docMk/>
          <pc:sldMk cId="1788239462" sldId="257"/>
        </pc:sldMkLst>
      </pc:sldChg>
      <pc:sldChg chg="modSp new mod modShow modNotesTx">
        <pc:chgData name="McCoy,Haley" userId="7863d2f6-667a-4b2e-acf7-ac8ceac4da7d" providerId="ADAL" clId="{FA72663B-C90B-4179-B47A-42F333689017}" dt="2024-09-03T18:04:09.434" v="10768" actId="729"/>
        <pc:sldMkLst>
          <pc:docMk/>
          <pc:sldMk cId="4092752938" sldId="258"/>
        </pc:sldMkLst>
      </pc:sldChg>
      <pc:sldChg chg="modSp new mod">
        <pc:chgData name="McCoy,Haley" userId="7863d2f6-667a-4b2e-acf7-ac8ceac4da7d" providerId="ADAL" clId="{FA72663B-C90B-4179-B47A-42F333689017}" dt="2024-08-18T17:37:43.803" v="491" actId="20577"/>
        <pc:sldMkLst>
          <pc:docMk/>
          <pc:sldMk cId="1718736142" sldId="259"/>
        </pc:sldMkLst>
      </pc:sldChg>
      <pc:sldChg chg="addSp delSp modSp new mod modClrScheme chgLayout">
        <pc:chgData name="McCoy,Haley" userId="7863d2f6-667a-4b2e-acf7-ac8ceac4da7d" providerId="ADAL" clId="{FA72663B-C90B-4179-B47A-42F333689017}" dt="2024-08-25T18:03:59.656" v="5959" actId="962"/>
        <pc:sldMkLst>
          <pc:docMk/>
          <pc:sldMk cId="589231133" sldId="260"/>
        </pc:sldMkLst>
      </pc:sldChg>
      <pc:sldChg chg="addSp delSp modSp new mod">
        <pc:chgData name="McCoy,Haley" userId="7863d2f6-667a-4b2e-acf7-ac8ceac4da7d" providerId="ADAL" clId="{FA72663B-C90B-4179-B47A-42F333689017}" dt="2024-08-25T18:04:10.249" v="5962" actId="962"/>
        <pc:sldMkLst>
          <pc:docMk/>
          <pc:sldMk cId="335479255" sldId="261"/>
        </pc:sldMkLst>
      </pc:sldChg>
      <pc:sldChg chg="modSp del mod">
        <pc:chgData name="McCoy,Haley" userId="7863d2f6-667a-4b2e-acf7-ac8ceac4da7d" providerId="ADAL" clId="{FA72663B-C90B-4179-B47A-42F333689017}" dt="2024-08-18T17:33:52.767" v="37" actId="47"/>
        <pc:sldMkLst>
          <pc:docMk/>
          <pc:sldMk cId="2275461709" sldId="261"/>
        </pc:sldMkLst>
      </pc:sldChg>
      <pc:sldChg chg="addSp modSp new mod modClrScheme chgLayout">
        <pc:chgData name="McCoy,Haley" userId="7863d2f6-667a-4b2e-acf7-ac8ceac4da7d" providerId="ADAL" clId="{FA72663B-C90B-4179-B47A-42F333689017}" dt="2024-08-25T18:04:28.262" v="6020" actId="20577"/>
        <pc:sldMkLst>
          <pc:docMk/>
          <pc:sldMk cId="2512332957" sldId="262"/>
        </pc:sldMkLst>
      </pc:sldChg>
      <pc:sldChg chg="del">
        <pc:chgData name="McCoy,Haley" userId="7863d2f6-667a-4b2e-acf7-ac8ceac4da7d" providerId="ADAL" clId="{FA72663B-C90B-4179-B47A-42F333689017}" dt="2024-08-18T17:33:32.983" v="0" actId="47"/>
        <pc:sldMkLst>
          <pc:docMk/>
          <pc:sldMk cId="2512385701" sldId="262"/>
        </pc:sldMkLst>
      </pc:sldChg>
      <pc:sldChg chg="del">
        <pc:chgData name="McCoy,Haley" userId="7863d2f6-667a-4b2e-acf7-ac8ceac4da7d" providerId="ADAL" clId="{FA72663B-C90B-4179-B47A-42F333689017}" dt="2024-08-18T17:33:33.181" v="1" actId="47"/>
        <pc:sldMkLst>
          <pc:docMk/>
          <pc:sldMk cId="668725091" sldId="263"/>
        </pc:sldMkLst>
      </pc:sldChg>
      <pc:sldChg chg="delSp add del mod">
        <pc:chgData name="McCoy,Haley" userId="7863d2f6-667a-4b2e-acf7-ac8ceac4da7d" providerId="ADAL" clId="{FA72663B-C90B-4179-B47A-42F333689017}" dt="2024-08-25T18:04:35.169" v="6023" actId="47"/>
        <pc:sldMkLst>
          <pc:docMk/>
          <pc:sldMk cId="2485321657" sldId="263"/>
        </pc:sldMkLst>
      </pc:sldChg>
      <pc:sldChg chg="add del">
        <pc:chgData name="McCoy,Haley" userId="7863d2f6-667a-4b2e-acf7-ac8ceac4da7d" providerId="ADAL" clId="{FA72663B-C90B-4179-B47A-42F333689017}" dt="2024-08-25T18:04:33.136" v="6022" actId="47"/>
        <pc:sldMkLst>
          <pc:docMk/>
          <pc:sldMk cId="704353933" sldId="264"/>
        </pc:sldMkLst>
      </pc:sldChg>
      <pc:sldChg chg="del">
        <pc:chgData name="McCoy,Haley" userId="7863d2f6-667a-4b2e-acf7-ac8ceac4da7d" providerId="ADAL" clId="{FA72663B-C90B-4179-B47A-42F333689017}" dt="2024-08-18T17:33:33.362" v="2" actId="47"/>
        <pc:sldMkLst>
          <pc:docMk/>
          <pc:sldMk cId="2300702887" sldId="264"/>
        </pc:sldMkLst>
      </pc:sldChg>
      <pc:sldChg chg="addSp modSp new mod modClrScheme chgLayout modNotesTx">
        <pc:chgData name="McCoy,Haley" userId="7863d2f6-667a-4b2e-acf7-ac8ceac4da7d" providerId="ADAL" clId="{FA72663B-C90B-4179-B47A-42F333689017}" dt="2024-09-03T14:31:27.985" v="10651" actId="20577"/>
        <pc:sldMkLst>
          <pc:docMk/>
          <pc:sldMk cId="2385558102" sldId="265"/>
        </pc:sldMkLst>
      </pc:sldChg>
      <pc:sldChg chg="del">
        <pc:chgData name="McCoy,Haley" userId="7863d2f6-667a-4b2e-acf7-ac8ceac4da7d" providerId="ADAL" clId="{FA72663B-C90B-4179-B47A-42F333689017}" dt="2024-08-18T17:33:33.528" v="3" actId="47"/>
        <pc:sldMkLst>
          <pc:docMk/>
          <pc:sldMk cId="3329090339" sldId="265"/>
        </pc:sldMkLst>
      </pc:sldChg>
      <pc:sldChg chg="modSp new mod ord">
        <pc:chgData name="McCoy,Haley" userId="7863d2f6-667a-4b2e-acf7-ac8ceac4da7d" providerId="ADAL" clId="{FA72663B-C90B-4179-B47A-42F333689017}" dt="2024-08-25T04:29:06.434" v="5881" actId="20578"/>
        <pc:sldMkLst>
          <pc:docMk/>
          <pc:sldMk cId="2076666801" sldId="266"/>
        </pc:sldMkLst>
      </pc:sldChg>
      <pc:sldChg chg="del">
        <pc:chgData name="McCoy,Haley" userId="7863d2f6-667a-4b2e-acf7-ac8ceac4da7d" providerId="ADAL" clId="{FA72663B-C90B-4179-B47A-42F333689017}" dt="2024-08-18T17:33:33.732" v="4" actId="47"/>
        <pc:sldMkLst>
          <pc:docMk/>
          <pc:sldMk cId="2299241065" sldId="266"/>
        </pc:sldMkLst>
      </pc:sldChg>
      <pc:sldChg chg="modSp new mod">
        <pc:chgData name="McCoy,Haley" userId="7863d2f6-667a-4b2e-acf7-ac8ceac4da7d" providerId="ADAL" clId="{FA72663B-C90B-4179-B47A-42F333689017}" dt="2024-08-25T04:16:04.617" v="5447" actId="20577"/>
        <pc:sldMkLst>
          <pc:docMk/>
          <pc:sldMk cId="1782461002" sldId="267"/>
        </pc:sldMkLst>
      </pc:sldChg>
      <pc:sldChg chg="del">
        <pc:chgData name="McCoy,Haley" userId="7863d2f6-667a-4b2e-acf7-ac8ceac4da7d" providerId="ADAL" clId="{FA72663B-C90B-4179-B47A-42F333689017}" dt="2024-08-18T17:33:33.936" v="5" actId="47"/>
        <pc:sldMkLst>
          <pc:docMk/>
          <pc:sldMk cId="2103758614" sldId="267"/>
        </pc:sldMkLst>
      </pc:sldChg>
      <pc:sldChg chg="modSp new mod">
        <pc:chgData name="McCoy,Haley" userId="7863d2f6-667a-4b2e-acf7-ac8ceac4da7d" providerId="ADAL" clId="{FA72663B-C90B-4179-B47A-42F333689017}" dt="2024-08-31T22:07:25.840" v="9494" actId="20577"/>
        <pc:sldMkLst>
          <pc:docMk/>
          <pc:sldMk cId="3010615002" sldId="268"/>
        </pc:sldMkLst>
      </pc:sldChg>
      <pc:sldChg chg="del">
        <pc:chgData name="McCoy,Haley" userId="7863d2f6-667a-4b2e-acf7-ac8ceac4da7d" providerId="ADAL" clId="{FA72663B-C90B-4179-B47A-42F333689017}" dt="2024-08-18T17:33:34.156" v="6" actId="47"/>
        <pc:sldMkLst>
          <pc:docMk/>
          <pc:sldMk cId="3588500092" sldId="268"/>
        </pc:sldMkLst>
      </pc:sldChg>
      <pc:sldChg chg="del">
        <pc:chgData name="McCoy,Haley" userId="7863d2f6-667a-4b2e-acf7-ac8ceac4da7d" providerId="ADAL" clId="{FA72663B-C90B-4179-B47A-42F333689017}" dt="2024-08-18T17:33:34.346" v="7" actId="47"/>
        <pc:sldMkLst>
          <pc:docMk/>
          <pc:sldMk cId="2204209068" sldId="269"/>
        </pc:sldMkLst>
      </pc:sldChg>
      <pc:sldChg chg="modSp new mod modNotesTx">
        <pc:chgData name="McCoy,Haley" userId="7863d2f6-667a-4b2e-acf7-ac8ceac4da7d" providerId="ADAL" clId="{FA72663B-C90B-4179-B47A-42F333689017}" dt="2024-08-25T04:16:36.765" v="5448"/>
        <pc:sldMkLst>
          <pc:docMk/>
          <pc:sldMk cId="2902821517" sldId="269"/>
        </pc:sldMkLst>
      </pc:sldChg>
      <pc:sldChg chg="del">
        <pc:chgData name="McCoy,Haley" userId="7863d2f6-667a-4b2e-acf7-ac8ceac4da7d" providerId="ADAL" clId="{FA72663B-C90B-4179-B47A-42F333689017}" dt="2024-08-18T17:33:34.594" v="8" actId="47"/>
        <pc:sldMkLst>
          <pc:docMk/>
          <pc:sldMk cId="749893211" sldId="270"/>
        </pc:sldMkLst>
      </pc:sldChg>
      <pc:sldChg chg="modSp new mod modNotesTx">
        <pc:chgData name="McCoy,Haley" userId="7863d2f6-667a-4b2e-acf7-ac8ceac4da7d" providerId="ADAL" clId="{FA72663B-C90B-4179-B47A-42F333689017}" dt="2024-08-25T17:44:09.600" v="5914" actId="20577"/>
        <pc:sldMkLst>
          <pc:docMk/>
          <pc:sldMk cId="1719692538" sldId="270"/>
        </pc:sldMkLst>
      </pc:sldChg>
      <pc:sldChg chg="modSp new del mod">
        <pc:chgData name="McCoy,Haley" userId="7863d2f6-667a-4b2e-acf7-ac8ceac4da7d" providerId="ADAL" clId="{FA72663B-C90B-4179-B47A-42F333689017}" dt="2024-08-25T03:29:21.271" v="1897" actId="47"/>
        <pc:sldMkLst>
          <pc:docMk/>
          <pc:sldMk cId="691596595" sldId="271"/>
        </pc:sldMkLst>
      </pc:sldChg>
      <pc:sldChg chg="del">
        <pc:chgData name="McCoy,Haley" userId="7863d2f6-667a-4b2e-acf7-ac8ceac4da7d" providerId="ADAL" clId="{FA72663B-C90B-4179-B47A-42F333689017}" dt="2024-08-18T17:33:34.708" v="9" actId="47"/>
        <pc:sldMkLst>
          <pc:docMk/>
          <pc:sldMk cId="935080707" sldId="271"/>
        </pc:sldMkLst>
      </pc:sldChg>
      <pc:sldChg chg="del">
        <pc:chgData name="McCoy,Haley" userId="7863d2f6-667a-4b2e-acf7-ac8ceac4da7d" providerId="ADAL" clId="{FA72663B-C90B-4179-B47A-42F333689017}" dt="2024-08-18T17:33:34.912" v="10" actId="47"/>
        <pc:sldMkLst>
          <pc:docMk/>
          <pc:sldMk cId="1841600989" sldId="272"/>
        </pc:sldMkLst>
      </pc:sldChg>
      <pc:sldChg chg="modSp new mod ord modNotesTx">
        <pc:chgData name="McCoy,Haley" userId="7863d2f6-667a-4b2e-acf7-ac8ceac4da7d" providerId="ADAL" clId="{FA72663B-C90B-4179-B47A-42F333689017}" dt="2024-08-25T04:19:13.039" v="5595"/>
        <pc:sldMkLst>
          <pc:docMk/>
          <pc:sldMk cId="3930094230" sldId="272"/>
        </pc:sldMkLst>
      </pc:sldChg>
      <pc:sldChg chg="del">
        <pc:chgData name="McCoy,Haley" userId="7863d2f6-667a-4b2e-acf7-ac8ceac4da7d" providerId="ADAL" clId="{FA72663B-C90B-4179-B47A-42F333689017}" dt="2024-08-18T17:33:35.039" v="11" actId="47"/>
        <pc:sldMkLst>
          <pc:docMk/>
          <pc:sldMk cId="398934713" sldId="273"/>
        </pc:sldMkLst>
      </pc:sldChg>
      <pc:sldChg chg="addSp delSp modSp new mod ord modNotesTx">
        <pc:chgData name="McCoy,Haley" userId="7863d2f6-667a-4b2e-acf7-ac8ceac4da7d" providerId="ADAL" clId="{FA72663B-C90B-4179-B47A-42F333689017}" dt="2024-08-25T17:51:43.436" v="5928" actId="14100"/>
        <pc:sldMkLst>
          <pc:docMk/>
          <pc:sldMk cId="1208778707" sldId="273"/>
        </pc:sldMkLst>
      </pc:sldChg>
      <pc:sldChg chg="addSp delSp modSp new mod modAnim">
        <pc:chgData name="McCoy,Haley" userId="7863d2f6-667a-4b2e-acf7-ac8ceac4da7d" providerId="ADAL" clId="{FA72663B-C90B-4179-B47A-42F333689017}" dt="2024-08-25T03:31:51.731" v="2227" actId="1076"/>
        <pc:sldMkLst>
          <pc:docMk/>
          <pc:sldMk cId="1017511720" sldId="274"/>
        </pc:sldMkLst>
      </pc:sldChg>
      <pc:sldChg chg="del">
        <pc:chgData name="McCoy,Haley" userId="7863d2f6-667a-4b2e-acf7-ac8ceac4da7d" providerId="ADAL" clId="{FA72663B-C90B-4179-B47A-42F333689017}" dt="2024-08-18T17:33:35.212" v="12" actId="47"/>
        <pc:sldMkLst>
          <pc:docMk/>
          <pc:sldMk cId="2294749312" sldId="274"/>
        </pc:sldMkLst>
      </pc:sldChg>
      <pc:sldChg chg="addSp modSp add mod setFolMasterAnim modAnim">
        <pc:chgData name="McCoy,Haley" userId="7863d2f6-667a-4b2e-acf7-ac8ceac4da7d" providerId="ADAL" clId="{FA72663B-C90B-4179-B47A-42F333689017}" dt="2024-09-03T14:33:02.655" v="10652" actId="207"/>
        <pc:sldMkLst>
          <pc:docMk/>
          <pc:sldMk cId="273142446" sldId="275"/>
        </pc:sldMkLst>
      </pc:sldChg>
      <pc:sldChg chg="del">
        <pc:chgData name="McCoy,Haley" userId="7863d2f6-667a-4b2e-acf7-ac8ceac4da7d" providerId="ADAL" clId="{FA72663B-C90B-4179-B47A-42F333689017}" dt="2024-08-18T17:33:35.402" v="13" actId="47"/>
        <pc:sldMkLst>
          <pc:docMk/>
          <pc:sldMk cId="2959995144" sldId="275"/>
        </pc:sldMkLst>
      </pc:sldChg>
      <pc:sldChg chg="del">
        <pc:chgData name="McCoy,Haley" userId="7863d2f6-667a-4b2e-acf7-ac8ceac4da7d" providerId="ADAL" clId="{FA72663B-C90B-4179-B47A-42F333689017}" dt="2024-08-18T17:33:35.595" v="14" actId="47"/>
        <pc:sldMkLst>
          <pc:docMk/>
          <pc:sldMk cId="380553130" sldId="276"/>
        </pc:sldMkLst>
      </pc:sldChg>
      <pc:sldChg chg="modSp new mod modNotesTx">
        <pc:chgData name="McCoy,Haley" userId="7863d2f6-667a-4b2e-acf7-ac8ceac4da7d" providerId="ADAL" clId="{FA72663B-C90B-4179-B47A-42F333689017}" dt="2024-08-25T04:19:37.836" v="5596"/>
        <pc:sldMkLst>
          <pc:docMk/>
          <pc:sldMk cId="1071066698" sldId="276"/>
        </pc:sldMkLst>
      </pc:sldChg>
      <pc:sldChg chg="del">
        <pc:chgData name="McCoy,Haley" userId="7863d2f6-667a-4b2e-acf7-ac8ceac4da7d" providerId="ADAL" clId="{FA72663B-C90B-4179-B47A-42F333689017}" dt="2024-08-18T17:33:35.779" v="15" actId="47"/>
        <pc:sldMkLst>
          <pc:docMk/>
          <pc:sldMk cId="2827758578" sldId="277"/>
        </pc:sldMkLst>
      </pc:sldChg>
      <pc:sldChg chg="modSp new mod modNotesTx">
        <pc:chgData name="McCoy,Haley" userId="7863d2f6-667a-4b2e-acf7-ac8ceac4da7d" providerId="ADAL" clId="{FA72663B-C90B-4179-B47A-42F333689017}" dt="2024-09-03T14:33:37.425" v="10720" actId="20577"/>
        <pc:sldMkLst>
          <pc:docMk/>
          <pc:sldMk cId="3774615572" sldId="277"/>
        </pc:sldMkLst>
      </pc:sldChg>
      <pc:sldChg chg="addSp modSp new mod modNotesTx">
        <pc:chgData name="McCoy,Haley" userId="7863d2f6-667a-4b2e-acf7-ac8ceac4da7d" providerId="ADAL" clId="{FA72663B-C90B-4179-B47A-42F333689017}" dt="2024-08-25T17:54:31.374" v="5939"/>
        <pc:sldMkLst>
          <pc:docMk/>
          <pc:sldMk cId="437256040" sldId="278"/>
        </pc:sldMkLst>
      </pc:sldChg>
      <pc:sldChg chg="del">
        <pc:chgData name="McCoy,Haley" userId="7863d2f6-667a-4b2e-acf7-ac8ceac4da7d" providerId="ADAL" clId="{FA72663B-C90B-4179-B47A-42F333689017}" dt="2024-08-18T17:33:35.968" v="16" actId="47"/>
        <pc:sldMkLst>
          <pc:docMk/>
          <pc:sldMk cId="957096286" sldId="278"/>
        </pc:sldMkLst>
      </pc:sldChg>
      <pc:sldChg chg="add del">
        <pc:chgData name="McCoy,Haley" userId="7863d2f6-667a-4b2e-acf7-ac8ceac4da7d" providerId="ADAL" clId="{FA72663B-C90B-4179-B47A-42F333689017}" dt="2024-08-25T03:34:28.514" v="2747"/>
        <pc:sldMkLst>
          <pc:docMk/>
          <pc:sldMk cId="51137687" sldId="279"/>
        </pc:sldMkLst>
      </pc:sldChg>
      <pc:sldChg chg="addSp delSp modSp new mod modNotesTx">
        <pc:chgData name="McCoy,Haley" userId="7863d2f6-667a-4b2e-acf7-ac8ceac4da7d" providerId="ADAL" clId="{FA72663B-C90B-4179-B47A-42F333689017}" dt="2024-08-25T04:21:53.389" v="5774"/>
        <pc:sldMkLst>
          <pc:docMk/>
          <pc:sldMk cId="445666030" sldId="279"/>
        </pc:sldMkLst>
      </pc:sldChg>
      <pc:sldChg chg="del">
        <pc:chgData name="McCoy,Haley" userId="7863d2f6-667a-4b2e-acf7-ac8ceac4da7d" providerId="ADAL" clId="{FA72663B-C90B-4179-B47A-42F333689017}" dt="2024-08-18T17:33:36.156" v="17" actId="47"/>
        <pc:sldMkLst>
          <pc:docMk/>
          <pc:sldMk cId="4033662290" sldId="279"/>
        </pc:sldMkLst>
      </pc:sldChg>
      <pc:sldChg chg="addSp modSp new mod modNotesTx">
        <pc:chgData name="McCoy,Haley" userId="7863d2f6-667a-4b2e-acf7-ac8ceac4da7d" providerId="ADAL" clId="{FA72663B-C90B-4179-B47A-42F333689017}" dt="2024-09-03T14:35:15.708" v="10721" actId="14"/>
        <pc:sldMkLst>
          <pc:docMk/>
          <pc:sldMk cId="2451251467" sldId="280"/>
        </pc:sldMkLst>
      </pc:sldChg>
      <pc:sldChg chg="del">
        <pc:chgData name="McCoy,Haley" userId="7863d2f6-667a-4b2e-acf7-ac8ceac4da7d" providerId="ADAL" clId="{FA72663B-C90B-4179-B47A-42F333689017}" dt="2024-08-18T17:33:36.328" v="18" actId="47"/>
        <pc:sldMkLst>
          <pc:docMk/>
          <pc:sldMk cId="3230726994" sldId="280"/>
        </pc:sldMkLst>
      </pc:sldChg>
      <pc:sldChg chg="addSp delSp modSp new mod modNotesTx">
        <pc:chgData name="McCoy,Haley" userId="7863d2f6-667a-4b2e-acf7-ac8ceac4da7d" providerId="ADAL" clId="{FA72663B-C90B-4179-B47A-42F333689017}" dt="2024-08-25T17:54:58.029" v="5942" actId="1076"/>
        <pc:sldMkLst>
          <pc:docMk/>
          <pc:sldMk cId="50618470" sldId="281"/>
        </pc:sldMkLst>
      </pc:sldChg>
      <pc:sldChg chg="del">
        <pc:chgData name="McCoy,Haley" userId="7863d2f6-667a-4b2e-acf7-ac8ceac4da7d" providerId="ADAL" clId="{FA72663B-C90B-4179-B47A-42F333689017}" dt="2024-08-18T17:33:36.850" v="19" actId="47"/>
        <pc:sldMkLst>
          <pc:docMk/>
          <pc:sldMk cId="2498966087" sldId="281"/>
        </pc:sldMkLst>
      </pc:sldChg>
      <pc:sldChg chg="addSp delSp modSp add mod chgLayout modNotesTx">
        <pc:chgData name="McCoy,Haley" userId="7863d2f6-667a-4b2e-acf7-ac8ceac4da7d" providerId="ADAL" clId="{FA72663B-C90B-4179-B47A-42F333689017}" dt="2024-08-25T17:55:04.117" v="5944" actId="1076"/>
        <pc:sldMkLst>
          <pc:docMk/>
          <pc:sldMk cId="88123030" sldId="282"/>
        </pc:sldMkLst>
      </pc:sldChg>
      <pc:sldChg chg="del">
        <pc:chgData name="McCoy,Haley" userId="7863d2f6-667a-4b2e-acf7-ac8ceac4da7d" providerId="ADAL" clId="{FA72663B-C90B-4179-B47A-42F333689017}" dt="2024-08-18T17:33:37.012" v="20" actId="47"/>
        <pc:sldMkLst>
          <pc:docMk/>
          <pc:sldMk cId="3465290539" sldId="282"/>
        </pc:sldMkLst>
      </pc:sldChg>
      <pc:sldChg chg="del">
        <pc:chgData name="McCoy,Haley" userId="7863d2f6-667a-4b2e-acf7-ac8ceac4da7d" providerId="ADAL" clId="{FA72663B-C90B-4179-B47A-42F333689017}" dt="2024-08-18T17:33:37.199" v="21" actId="47"/>
        <pc:sldMkLst>
          <pc:docMk/>
          <pc:sldMk cId="2414093140" sldId="283"/>
        </pc:sldMkLst>
      </pc:sldChg>
      <pc:sldChg chg="addSp modSp new mod">
        <pc:chgData name="McCoy,Haley" userId="7863d2f6-667a-4b2e-acf7-ac8ceac4da7d" providerId="ADAL" clId="{FA72663B-C90B-4179-B47A-42F333689017}" dt="2024-08-25T17:55:07.329" v="5945"/>
        <pc:sldMkLst>
          <pc:docMk/>
          <pc:sldMk cId="3710773100" sldId="283"/>
        </pc:sldMkLst>
      </pc:sldChg>
      <pc:sldChg chg="del">
        <pc:chgData name="McCoy,Haley" userId="7863d2f6-667a-4b2e-acf7-ac8ceac4da7d" providerId="ADAL" clId="{FA72663B-C90B-4179-B47A-42F333689017}" dt="2024-08-18T17:33:37.422" v="22" actId="47"/>
        <pc:sldMkLst>
          <pc:docMk/>
          <pc:sldMk cId="1272285366" sldId="284"/>
        </pc:sldMkLst>
      </pc:sldChg>
      <pc:sldChg chg="addSp delSp modSp new mod modNotesTx">
        <pc:chgData name="McCoy,Haley" userId="7863d2f6-667a-4b2e-acf7-ac8ceac4da7d" providerId="ADAL" clId="{FA72663B-C90B-4179-B47A-42F333689017}" dt="2024-08-26T01:02:29.364" v="6087" actId="255"/>
        <pc:sldMkLst>
          <pc:docMk/>
          <pc:sldMk cId="1391364173" sldId="284"/>
        </pc:sldMkLst>
      </pc:sldChg>
      <pc:sldChg chg="del">
        <pc:chgData name="McCoy,Haley" userId="7863d2f6-667a-4b2e-acf7-ac8ceac4da7d" providerId="ADAL" clId="{FA72663B-C90B-4179-B47A-42F333689017}" dt="2024-08-18T17:33:37.704" v="23" actId="47"/>
        <pc:sldMkLst>
          <pc:docMk/>
          <pc:sldMk cId="158288155" sldId="285"/>
        </pc:sldMkLst>
      </pc:sldChg>
      <pc:sldChg chg="modSp add modNotesTx">
        <pc:chgData name="McCoy,Haley" userId="7863d2f6-667a-4b2e-acf7-ac8ceac4da7d" providerId="ADAL" clId="{FA72663B-C90B-4179-B47A-42F333689017}" dt="2024-09-03T14:37:28.070" v="10764" actId="20577"/>
        <pc:sldMkLst>
          <pc:docMk/>
          <pc:sldMk cId="3008735467" sldId="285"/>
        </pc:sldMkLst>
      </pc:sldChg>
      <pc:sldChg chg="addSp delSp modSp new mod">
        <pc:chgData name="McCoy,Haley" userId="7863d2f6-667a-4b2e-acf7-ac8ceac4da7d" providerId="ADAL" clId="{FA72663B-C90B-4179-B47A-42F333689017}" dt="2024-08-25T04:03:13.626" v="4460" actId="164"/>
        <pc:sldMkLst>
          <pc:docMk/>
          <pc:sldMk cId="2160839970" sldId="286"/>
        </pc:sldMkLst>
      </pc:sldChg>
      <pc:sldChg chg="del">
        <pc:chgData name="McCoy,Haley" userId="7863d2f6-667a-4b2e-acf7-ac8ceac4da7d" providerId="ADAL" clId="{FA72663B-C90B-4179-B47A-42F333689017}" dt="2024-08-18T17:33:37.952" v="24" actId="47"/>
        <pc:sldMkLst>
          <pc:docMk/>
          <pc:sldMk cId="2857126909" sldId="286"/>
        </pc:sldMkLst>
      </pc:sldChg>
      <pc:sldChg chg="del">
        <pc:chgData name="McCoy,Haley" userId="7863d2f6-667a-4b2e-acf7-ac8ceac4da7d" providerId="ADAL" clId="{FA72663B-C90B-4179-B47A-42F333689017}" dt="2024-08-18T17:33:38.367" v="25" actId="47"/>
        <pc:sldMkLst>
          <pc:docMk/>
          <pc:sldMk cId="844834257" sldId="287"/>
        </pc:sldMkLst>
      </pc:sldChg>
      <pc:sldChg chg="addSp modSp new del mod">
        <pc:chgData name="McCoy,Haley" userId="7863d2f6-667a-4b2e-acf7-ac8ceac4da7d" providerId="ADAL" clId="{FA72663B-C90B-4179-B47A-42F333689017}" dt="2024-08-25T04:26:11.328" v="5869" actId="47"/>
        <pc:sldMkLst>
          <pc:docMk/>
          <pc:sldMk cId="3684537731" sldId="287"/>
        </pc:sldMkLst>
      </pc:sldChg>
      <pc:sldChg chg="addSp delSp modSp add del mod modNotesTx">
        <pc:chgData name="McCoy,Haley" userId="7863d2f6-667a-4b2e-acf7-ac8ceac4da7d" providerId="ADAL" clId="{FA72663B-C90B-4179-B47A-42F333689017}" dt="2024-08-25T04:26:12.526" v="5870" actId="47"/>
        <pc:sldMkLst>
          <pc:docMk/>
          <pc:sldMk cId="2723963905" sldId="288"/>
        </pc:sldMkLst>
      </pc:sldChg>
      <pc:sldChg chg="delSp modSp add del mod">
        <pc:chgData name="McCoy,Haley" userId="7863d2f6-667a-4b2e-acf7-ac8ceac4da7d" providerId="ADAL" clId="{FA72663B-C90B-4179-B47A-42F333689017}" dt="2024-08-25T04:05:00.171" v="4594" actId="47"/>
        <pc:sldMkLst>
          <pc:docMk/>
          <pc:sldMk cId="3534047855" sldId="288"/>
        </pc:sldMkLst>
      </pc:sldChg>
      <pc:sldChg chg="modSp add del mod">
        <pc:chgData name="McCoy,Haley" userId="7863d2f6-667a-4b2e-acf7-ac8ceac4da7d" providerId="ADAL" clId="{FA72663B-C90B-4179-B47A-42F333689017}" dt="2024-08-25T04:04:59.505" v="4593" actId="47"/>
        <pc:sldMkLst>
          <pc:docMk/>
          <pc:sldMk cId="405685984" sldId="289"/>
        </pc:sldMkLst>
      </pc:sldChg>
      <pc:sldChg chg="addSp delSp modSp add del mod">
        <pc:chgData name="McCoy,Haley" userId="7863d2f6-667a-4b2e-acf7-ac8ceac4da7d" providerId="ADAL" clId="{FA72663B-C90B-4179-B47A-42F333689017}" dt="2024-08-25T04:26:13.284" v="5871" actId="47"/>
        <pc:sldMkLst>
          <pc:docMk/>
          <pc:sldMk cId="2632957492" sldId="289"/>
        </pc:sldMkLst>
      </pc:sldChg>
      <pc:sldChg chg="addSp delSp modSp add del mod">
        <pc:chgData name="McCoy,Haley" userId="7863d2f6-667a-4b2e-acf7-ac8ceac4da7d" providerId="ADAL" clId="{FA72663B-C90B-4179-B47A-42F333689017}" dt="2024-08-25T04:26:14.042" v="5872" actId="47"/>
        <pc:sldMkLst>
          <pc:docMk/>
          <pc:sldMk cId="1431472091" sldId="290"/>
        </pc:sldMkLst>
      </pc:sldChg>
      <pc:sldChg chg="addSp delSp modSp add del mod">
        <pc:chgData name="McCoy,Haley" userId="7863d2f6-667a-4b2e-acf7-ac8ceac4da7d" providerId="ADAL" clId="{FA72663B-C90B-4179-B47A-42F333689017}" dt="2024-08-25T04:26:14.826" v="5873" actId="47"/>
        <pc:sldMkLst>
          <pc:docMk/>
          <pc:sldMk cId="1897995096" sldId="291"/>
        </pc:sldMkLst>
      </pc:sldChg>
      <pc:sldChg chg="addSp modSp add mod modNotesTx">
        <pc:chgData name="McCoy,Haley" userId="7863d2f6-667a-4b2e-acf7-ac8ceac4da7d" providerId="ADAL" clId="{FA72663B-C90B-4179-B47A-42F333689017}" dt="2024-08-25T04:08:58.695" v="4795" actId="207"/>
        <pc:sldMkLst>
          <pc:docMk/>
          <pc:sldMk cId="3869160404" sldId="292"/>
        </pc:sldMkLst>
      </pc:sldChg>
      <pc:sldChg chg="modSp new mod">
        <pc:chgData name="McCoy,Haley" userId="7863d2f6-667a-4b2e-acf7-ac8ceac4da7d" providerId="ADAL" clId="{FA72663B-C90B-4179-B47A-42F333689017}" dt="2024-08-25T04:09:41.830" v="5018" actId="20577"/>
        <pc:sldMkLst>
          <pc:docMk/>
          <pc:sldMk cId="3708979704" sldId="293"/>
        </pc:sldMkLst>
      </pc:sldChg>
      <pc:sldChg chg="modSp new mod">
        <pc:chgData name="McCoy,Haley" userId="7863d2f6-667a-4b2e-acf7-ac8ceac4da7d" providerId="ADAL" clId="{FA72663B-C90B-4179-B47A-42F333689017}" dt="2024-08-31T22:15:36.568" v="10041" actId="20577"/>
        <pc:sldMkLst>
          <pc:docMk/>
          <pc:sldMk cId="2935826392" sldId="294"/>
        </pc:sldMkLst>
      </pc:sldChg>
      <pc:sldChg chg="addSp modSp new mod modAnim modNotesTx">
        <pc:chgData name="McCoy,Haley" userId="7863d2f6-667a-4b2e-acf7-ac8ceac4da7d" providerId="ADAL" clId="{FA72663B-C90B-4179-B47A-42F333689017}" dt="2024-09-03T18:54:31.786" v="10978" actId="20577"/>
        <pc:sldMkLst>
          <pc:docMk/>
          <pc:sldMk cId="4222363248" sldId="295"/>
        </pc:sldMkLst>
      </pc:sldChg>
      <pc:sldChg chg="modSp new del mod">
        <pc:chgData name="McCoy,Haley" userId="7863d2f6-667a-4b2e-acf7-ac8ceac4da7d" providerId="ADAL" clId="{FA72663B-C90B-4179-B47A-42F333689017}" dt="2024-08-25T04:16:00.339" v="5446" actId="47"/>
        <pc:sldMkLst>
          <pc:docMk/>
          <pc:sldMk cId="1615947782" sldId="296"/>
        </pc:sldMkLst>
      </pc:sldChg>
      <pc:sldChg chg="modSp add mod">
        <pc:chgData name="McCoy,Haley" userId="7863d2f6-667a-4b2e-acf7-ac8ceac4da7d" providerId="ADAL" clId="{FA72663B-C90B-4179-B47A-42F333689017}" dt="2024-08-31T22:12:56" v="9495" actId="21"/>
        <pc:sldMkLst>
          <pc:docMk/>
          <pc:sldMk cId="3875785271" sldId="296"/>
        </pc:sldMkLst>
      </pc:sldChg>
      <pc:sldChg chg="addSp delSp modSp new mod ord modClrScheme chgLayout">
        <pc:chgData name="McCoy,Haley" userId="7863d2f6-667a-4b2e-acf7-ac8ceac4da7d" providerId="ADAL" clId="{FA72663B-C90B-4179-B47A-42F333689017}" dt="2024-08-25T04:19:08.537" v="5593"/>
        <pc:sldMkLst>
          <pc:docMk/>
          <pc:sldMk cId="3596616557" sldId="297"/>
        </pc:sldMkLst>
      </pc:sldChg>
      <pc:sldChg chg="addSp modSp add">
        <pc:chgData name="McCoy,Haley" userId="7863d2f6-667a-4b2e-acf7-ac8ceac4da7d" providerId="ADAL" clId="{FA72663B-C90B-4179-B47A-42F333689017}" dt="2024-08-25T04:22:12.646" v="5780" actId="14100"/>
        <pc:sldMkLst>
          <pc:docMk/>
          <pc:sldMk cId="1920529739" sldId="298"/>
        </pc:sldMkLst>
      </pc:sldChg>
      <pc:sldChg chg="addSp delSp modSp new mod">
        <pc:chgData name="McCoy,Haley" userId="7863d2f6-667a-4b2e-acf7-ac8ceac4da7d" providerId="ADAL" clId="{FA72663B-C90B-4179-B47A-42F333689017}" dt="2024-08-25T04:23:52.950" v="5795" actId="478"/>
        <pc:sldMkLst>
          <pc:docMk/>
          <pc:sldMk cId="2690885313" sldId="299"/>
        </pc:sldMkLst>
      </pc:sldChg>
      <pc:sldChg chg="add">
        <pc:chgData name="McCoy,Haley" userId="7863d2f6-667a-4b2e-acf7-ac8ceac4da7d" providerId="ADAL" clId="{FA72663B-C90B-4179-B47A-42F333689017}" dt="2024-08-25T04:23:47.544" v="5794"/>
        <pc:sldMkLst>
          <pc:docMk/>
          <pc:sldMk cId="1720414444" sldId="300"/>
        </pc:sldMkLst>
      </pc:sldChg>
      <pc:sldChg chg="addSp modSp new mod">
        <pc:chgData name="McCoy,Haley" userId="7863d2f6-667a-4b2e-acf7-ac8ceac4da7d" providerId="ADAL" clId="{FA72663B-C90B-4179-B47A-42F333689017}" dt="2024-08-25T18:03:16.328" v="5952" actId="2085"/>
        <pc:sldMkLst>
          <pc:docMk/>
          <pc:sldMk cId="4122156123" sldId="301"/>
        </pc:sldMkLst>
      </pc:sldChg>
      <pc:sldChg chg="add">
        <pc:chgData name="McCoy,Haley" userId="7863d2f6-667a-4b2e-acf7-ac8ceac4da7d" providerId="ADAL" clId="{FA72663B-C90B-4179-B47A-42F333689017}" dt="2024-08-25T18:04:40.598" v="6024"/>
        <pc:sldMkLst>
          <pc:docMk/>
          <pc:sldMk cId="2786240427" sldId="302"/>
        </pc:sldMkLst>
      </pc:sldChg>
      <pc:sldChg chg="add">
        <pc:chgData name="McCoy,Haley" userId="7863d2f6-667a-4b2e-acf7-ac8ceac4da7d" providerId="ADAL" clId="{FA72663B-C90B-4179-B47A-42F333689017}" dt="2024-08-25T18:04:40.598" v="6024"/>
        <pc:sldMkLst>
          <pc:docMk/>
          <pc:sldMk cId="1556098726" sldId="303"/>
        </pc:sldMkLst>
      </pc:sldChg>
      <pc:sldChg chg="modSp new mod">
        <pc:chgData name="McCoy,Haley" userId="7863d2f6-667a-4b2e-acf7-ac8ceac4da7d" providerId="ADAL" clId="{FA72663B-C90B-4179-B47A-42F333689017}" dt="2024-08-26T01:00:44.792" v="6086" actId="20577"/>
        <pc:sldMkLst>
          <pc:docMk/>
          <pc:sldMk cId="3348075788" sldId="304"/>
        </pc:sldMkLst>
      </pc:sldChg>
      <pc:sldChg chg="modSp new mod">
        <pc:chgData name="McCoy,Haley" userId="7863d2f6-667a-4b2e-acf7-ac8ceac4da7d" providerId="ADAL" clId="{FA72663B-C90B-4179-B47A-42F333689017}" dt="2024-08-30T20:35:42.185" v="6837" actId="20577"/>
        <pc:sldMkLst>
          <pc:docMk/>
          <pc:sldMk cId="3511624166" sldId="305"/>
        </pc:sldMkLst>
      </pc:sldChg>
      <pc:sldChg chg="modSp new mod ord">
        <pc:chgData name="McCoy,Haley" userId="7863d2f6-667a-4b2e-acf7-ac8ceac4da7d" providerId="ADAL" clId="{FA72663B-C90B-4179-B47A-42F333689017}" dt="2024-08-31T21:37:54.970" v="8603" actId="20577"/>
        <pc:sldMkLst>
          <pc:docMk/>
          <pc:sldMk cId="1076453583" sldId="306"/>
        </pc:sldMkLst>
      </pc:sldChg>
      <pc:sldChg chg="modSp new mod modNotesTx">
        <pc:chgData name="McCoy,Haley" userId="7863d2f6-667a-4b2e-acf7-ac8ceac4da7d" providerId="ADAL" clId="{FA72663B-C90B-4179-B47A-42F333689017}" dt="2024-09-03T14:28:54.594" v="10569" actId="20577"/>
        <pc:sldMkLst>
          <pc:docMk/>
          <pc:sldMk cId="1342065581" sldId="307"/>
        </pc:sldMkLst>
      </pc:sldChg>
      <pc:sldChg chg="modSp new mod">
        <pc:chgData name="McCoy,Haley" userId="7863d2f6-667a-4b2e-acf7-ac8ceac4da7d" providerId="ADAL" clId="{FA72663B-C90B-4179-B47A-42F333689017}" dt="2024-09-03T14:19:28.880" v="10496" actId="20577"/>
        <pc:sldMkLst>
          <pc:docMk/>
          <pc:sldMk cId="2909740731" sldId="308"/>
        </pc:sldMkLst>
      </pc:sldChg>
      <pc:sldChg chg="addSp modSp new mod modAnim modNotesTx">
        <pc:chgData name="McCoy,Haley" userId="7863d2f6-667a-4b2e-acf7-ac8ceac4da7d" providerId="ADAL" clId="{FA72663B-C90B-4179-B47A-42F333689017}" dt="2024-08-31T21:57:51.213" v="9319" actId="20577"/>
        <pc:sldMkLst>
          <pc:docMk/>
          <pc:sldMk cId="437851937" sldId="309"/>
        </pc:sldMkLst>
      </pc:sldChg>
      <pc:sldChg chg="addSp modSp new mod modAnim">
        <pc:chgData name="McCoy,Haley" userId="7863d2f6-667a-4b2e-acf7-ac8ceac4da7d" providerId="ADAL" clId="{FA72663B-C90B-4179-B47A-42F333689017}" dt="2024-08-31T21:57:18.334" v="9294"/>
        <pc:sldMkLst>
          <pc:docMk/>
          <pc:sldMk cId="2842703807" sldId="310"/>
        </pc:sldMkLst>
      </pc:sldChg>
      <pc:sldChg chg="modSp new del mod">
        <pc:chgData name="McCoy,Haley" userId="7863d2f6-667a-4b2e-acf7-ac8ceac4da7d" providerId="ADAL" clId="{FA72663B-C90B-4179-B47A-42F333689017}" dt="2024-08-30T20:37:26.554" v="6895" actId="680"/>
        <pc:sldMkLst>
          <pc:docMk/>
          <pc:sldMk cId="1874678219" sldId="311"/>
        </pc:sldMkLst>
      </pc:sldChg>
      <pc:sldChg chg="addSp modSp new mod modAnim">
        <pc:chgData name="McCoy,Haley" userId="7863d2f6-667a-4b2e-acf7-ac8ceac4da7d" providerId="ADAL" clId="{FA72663B-C90B-4179-B47A-42F333689017}" dt="2024-08-31T21:58:40.883" v="9320"/>
        <pc:sldMkLst>
          <pc:docMk/>
          <pc:sldMk cId="3373594548" sldId="311"/>
        </pc:sldMkLst>
      </pc:sldChg>
      <pc:sldChg chg="modSp new mod">
        <pc:chgData name="McCoy,Haley" userId="7863d2f6-667a-4b2e-acf7-ac8ceac4da7d" providerId="ADAL" clId="{FA72663B-C90B-4179-B47A-42F333689017}" dt="2024-09-03T14:24:17.603" v="10497" actId="20577"/>
        <pc:sldMkLst>
          <pc:docMk/>
          <pc:sldMk cId="400674558" sldId="312"/>
        </pc:sldMkLst>
      </pc:sldChg>
      <pc:sldChg chg="addSp delSp modSp new mod">
        <pc:chgData name="McCoy,Haley" userId="7863d2f6-667a-4b2e-acf7-ac8ceac4da7d" providerId="ADAL" clId="{FA72663B-C90B-4179-B47A-42F333689017}" dt="2024-08-30T20:59:02.268" v="7420" actId="20577"/>
        <pc:sldMkLst>
          <pc:docMk/>
          <pc:sldMk cId="7723639" sldId="313"/>
        </pc:sldMkLst>
      </pc:sldChg>
      <pc:sldChg chg="modSp add mod">
        <pc:chgData name="McCoy,Haley" userId="7863d2f6-667a-4b2e-acf7-ac8ceac4da7d" providerId="ADAL" clId="{FA72663B-C90B-4179-B47A-42F333689017}" dt="2024-08-31T20:46:08.916" v="8281" actId="20577"/>
        <pc:sldMkLst>
          <pc:docMk/>
          <pc:sldMk cId="916088233" sldId="314"/>
        </pc:sldMkLst>
      </pc:sldChg>
      <pc:sldChg chg="modSp add mod">
        <pc:chgData name="McCoy,Haley" userId="7863d2f6-667a-4b2e-acf7-ac8ceac4da7d" providerId="ADAL" clId="{FA72663B-C90B-4179-B47A-42F333689017}" dt="2024-08-30T21:00:14.637" v="7594" actId="20577"/>
        <pc:sldMkLst>
          <pc:docMk/>
          <pc:sldMk cId="1145471568" sldId="315"/>
        </pc:sldMkLst>
      </pc:sldChg>
      <pc:sldChg chg="addSp delSp modSp add mod">
        <pc:chgData name="McCoy,Haley" userId="7863d2f6-667a-4b2e-acf7-ac8ceac4da7d" providerId="ADAL" clId="{FA72663B-C90B-4179-B47A-42F333689017}" dt="2024-08-30T21:02:25.331" v="7707" actId="20577"/>
        <pc:sldMkLst>
          <pc:docMk/>
          <pc:sldMk cId="2555369467" sldId="316"/>
        </pc:sldMkLst>
      </pc:sldChg>
      <pc:sldChg chg="addSp modSp new mod">
        <pc:chgData name="McCoy,Haley" userId="7863d2f6-667a-4b2e-acf7-ac8ceac4da7d" providerId="ADAL" clId="{FA72663B-C90B-4179-B47A-42F333689017}" dt="2024-08-30T21:03:42" v="7744" actId="1076"/>
        <pc:sldMkLst>
          <pc:docMk/>
          <pc:sldMk cId="2776589093" sldId="317"/>
        </pc:sldMkLst>
      </pc:sldChg>
      <pc:sldChg chg="modSp add mod">
        <pc:chgData name="McCoy,Haley" userId="7863d2f6-667a-4b2e-acf7-ac8ceac4da7d" providerId="ADAL" clId="{FA72663B-C90B-4179-B47A-42F333689017}" dt="2024-08-30T21:04:13.212" v="7843" actId="20577"/>
        <pc:sldMkLst>
          <pc:docMk/>
          <pc:sldMk cId="1590580871" sldId="318"/>
        </pc:sldMkLst>
      </pc:sldChg>
      <pc:sldChg chg="addSp delSp modSp add mod">
        <pc:chgData name="McCoy,Haley" userId="7863d2f6-667a-4b2e-acf7-ac8ceac4da7d" providerId="ADAL" clId="{FA72663B-C90B-4179-B47A-42F333689017}" dt="2024-08-30T21:05:26.509" v="7892" actId="14100"/>
        <pc:sldMkLst>
          <pc:docMk/>
          <pc:sldMk cId="814374078" sldId="319"/>
        </pc:sldMkLst>
      </pc:sldChg>
      <pc:sldChg chg="addSp delSp modSp add mod">
        <pc:chgData name="McCoy,Haley" userId="7863d2f6-667a-4b2e-acf7-ac8ceac4da7d" providerId="ADAL" clId="{FA72663B-C90B-4179-B47A-42F333689017}" dt="2024-08-30T21:06:23.694" v="7952" actId="20577"/>
        <pc:sldMkLst>
          <pc:docMk/>
          <pc:sldMk cId="1150774713" sldId="320"/>
        </pc:sldMkLst>
      </pc:sldChg>
      <pc:sldChg chg="addSp modSp add mod">
        <pc:chgData name="McCoy,Haley" userId="7863d2f6-667a-4b2e-acf7-ac8ceac4da7d" providerId="ADAL" clId="{FA72663B-C90B-4179-B47A-42F333689017}" dt="2024-08-30T21:06:54.890" v="8051" actId="20577"/>
        <pc:sldMkLst>
          <pc:docMk/>
          <pc:sldMk cId="2478964869" sldId="321"/>
        </pc:sldMkLst>
      </pc:sldChg>
      <pc:sldChg chg="addSp modSp new mod">
        <pc:chgData name="McCoy,Haley" userId="7863d2f6-667a-4b2e-acf7-ac8ceac4da7d" providerId="ADAL" clId="{FA72663B-C90B-4179-B47A-42F333689017}" dt="2024-08-30T21:42:27.450" v="8173" actId="1076"/>
        <pc:sldMkLst>
          <pc:docMk/>
          <pc:sldMk cId="3827853417" sldId="322"/>
        </pc:sldMkLst>
      </pc:sldChg>
      <pc:sldChg chg="addSp modSp new mod setFolMasterAnim modAnim">
        <pc:chgData name="McCoy,Haley" userId="7863d2f6-667a-4b2e-acf7-ac8ceac4da7d" providerId="ADAL" clId="{FA72663B-C90B-4179-B47A-42F333689017}" dt="2024-08-31T21:56:06.711" v="9293"/>
        <pc:sldMkLst>
          <pc:docMk/>
          <pc:sldMk cId="1330217749" sldId="323"/>
        </pc:sldMkLst>
      </pc:sldChg>
      <pc:sldChg chg="modSp new mod">
        <pc:chgData name="McCoy,Haley" userId="7863d2f6-667a-4b2e-acf7-ac8ceac4da7d" providerId="ADAL" clId="{FA72663B-C90B-4179-B47A-42F333689017}" dt="2024-08-31T20:52:44.051" v="8544" actId="20577"/>
        <pc:sldMkLst>
          <pc:docMk/>
          <pc:sldMk cId="1870990550" sldId="324"/>
        </pc:sldMkLst>
      </pc:sldChg>
      <pc:sldChg chg="addSp modSp new mod">
        <pc:chgData name="McCoy,Haley" userId="7863d2f6-667a-4b2e-acf7-ac8ceac4da7d" providerId="ADAL" clId="{FA72663B-C90B-4179-B47A-42F333689017}" dt="2024-08-31T21:38:38.956" v="8636" actId="20577"/>
        <pc:sldMkLst>
          <pc:docMk/>
          <pc:sldMk cId="610635537" sldId="325"/>
        </pc:sldMkLst>
      </pc:sldChg>
      <pc:sldChg chg="modSp new mod">
        <pc:chgData name="McCoy,Haley" userId="7863d2f6-667a-4b2e-acf7-ac8ceac4da7d" providerId="ADAL" clId="{FA72663B-C90B-4179-B47A-42F333689017}" dt="2024-08-31T21:40:29.567" v="8903" actId="21"/>
        <pc:sldMkLst>
          <pc:docMk/>
          <pc:sldMk cId="2600617143" sldId="326"/>
        </pc:sldMkLst>
      </pc:sldChg>
      <pc:sldChg chg="modSp new mod">
        <pc:chgData name="McCoy,Haley" userId="7863d2f6-667a-4b2e-acf7-ac8ceac4da7d" providerId="ADAL" clId="{FA72663B-C90B-4179-B47A-42F333689017}" dt="2024-08-31T21:41:14.558" v="9148" actId="20577"/>
        <pc:sldMkLst>
          <pc:docMk/>
          <pc:sldMk cId="137104750" sldId="327"/>
        </pc:sldMkLst>
      </pc:sldChg>
      <pc:sldChg chg="addSp delSp modSp new mod">
        <pc:chgData name="McCoy,Haley" userId="7863d2f6-667a-4b2e-acf7-ac8ceac4da7d" providerId="ADAL" clId="{FA72663B-C90B-4179-B47A-42F333689017}" dt="2024-08-31T21:53:33.297" v="9250" actId="1076"/>
        <pc:sldMkLst>
          <pc:docMk/>
          <pc:sldMk cId="3321412269" sldId="328"/>
        </pc:sldMkLst>
      </pc:sldChg>
      <pc:sldChg chg="addSp delSp modSp new mod modClrScheme chgLayout">
        <pc:chgData name="McCoy,Haley" userId="7863d2f6-667a-4b2e-acf7-ac8ceac4da7d" providerId="ADAL" clId="{FA72663B-C90B-4179-B47A-42F333689017}" dt="2024-09-03T14:30:06.612" v="10573" actId="20577"/>
        <pc:sldMkLst>
          <pc:docMk/>
          <pc:sldMk cId="1579522545" sldId="329"/>
        </pc:sldMkLst>
      </pc:sldChg>
      <pc:sldChg chg="modSp new mod modNotesTx">
        <pc:chgData name="McCoy,Haley" userId="7863d2f6-667a-4b2e-acf7-ac8ceac4da7d" providerId="ADAL" clId="{FA72663B-C90B-4179-B47A-42F333689017}" dt="2024-08-31T22:15:07.513" v="9962" actId="20577"/>
        <pc:sldMkLst>
          <pc:docMk/>
          <pc:sldMk cId="3881631561" sldId="330"/>
        </pc:sldMkLst>
      </pc:sldChg>
      <pc:sldChg chg="addSp modSp new mod ord">
        <pc:chgData name="McCoy,Haley" userId="7863d2f6-667a-4b2e-acf7-ac8ceac4da7d" providerId="ADAL" clId="{FA72663B-C90B-4179-B47A-42F333689017}" dt="2024-08-31T22:20:27.647" v="10410" actId="14100"/>
        <pc:sldMkLst>
          <pc:docMk/>
          <pc:sldMk cId="1697547090" sldId="331"/>
        </pc:sldMkLst>
      </pc:sldChg>
      <pc:sldChg chg="modSp new mod">
        <pc:chgData name="McCoy,Haley" userId="7863d2f6-667a-4b2e-acf7-ac8ceac4da7d" providerId="ADAL" clId="{FA72663B-C90B-4179-B47A-42F333689017}" dt="2024-09-03T14:18:59.257" v="10495" actId="20577"/>
        <pc:sldMkLst>
          <pc:docMk/>
          <pc:sldMk cId="227915481" sldId="332"/>
        </pc:sldMkLst>
      </pc:sldChg>
      <pc:sldChg chg="new del ord">
        <pc:chgData name="McCoy,Haley" userId="7863d2f6-667a-4b2e-acf7-ac8ceac4da7d" providerId="ADAL" clId="{FA72663B-C90B-4179-B47A-42F333689017}" dt="2024-08-31T22:22:45.480" v="10445" actId="47"/>
        <pc:sldMkLst>
          <pc:docMk/>
          <pc:sldMk cId="4283147207" sldId="333"/>
        </pc:sldMkLst>
      </pc:sldChg>
      <pc:sldChg chg="addSp modSp new mod modAnim modNotesTx">
        <pc:chgData name="McCoy,Haley" userId="7863d2f6-667a-4b2e-acf7-ac8ceac4da7d" providerId="ADAL" clId="{FA72663B-C90B-4179-B47A-42F333689017}" dt="2024-09-03T18:50:38.956" v="10938" actId="20577"/>
        <pc:sldMkLst>
          <pc:docMk/>
          <pc:sldMk cId="889556955" sldId="334"/>
        </pc:sldMkLst>
      </pc:sldChg>
      <pc:sldChg chg="modSp new mod">
        <pc:chgData name="McCoy,Haley" userId="7863d2f6-667a-4b2e-acf7-ac8ceac4da7d" providerId="ADAL" clId="{FA72663B-C90B-4179-B47A-42F333689017}" dt="2024-09-03T18:04:31.451" v="10872" actId="20577"/>
        <pc:sldMkLst>
          <pc:docMk/>
          <pc:sldMk cId="455742007" sldId="335"/>
        </pc:sldMkLst>
      </pc:sldChg>
      <pc:sldChg chg="addSp delSp modSp new mod modAnim">
        <pc:chgData name="McCoy,Haley" userId="7863d2f6-667a-4b2e-acf7-ac8ceac4da7d" providerId="ADAL" clId="{FA72663B-C90B-4179-B47A-42F333689017}" dt="2024-09-03T18:05:31.332" v="10877" actId="1076"/>
        <pc:sldMkLst>
          <pc:docMk/>
          <pc:sldMk cId="1631937984" sldId="336"/>
        </pc:sldMkLst>
      </pc:sldChg>
      <pc:sldMasterChg chg="modSp mod setBg">
        <pc:chgData name="McCoy,Haley" userId="7863d2f6-667a-4b2e-acf7-ac8ceac4da7d" providerId="ADAL" clId="{FA72663B-C90B-4179-B47A-42F333689017}" dt="2024-08-25T04:28:20.599" v="5880" actId="207"/>
        <pc:sldMasterMkLst>
          <pc:docMk/>
          <pc:sldMasterMk cId="276262983" sldId="2147483648"/>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E93D04-C55F-4C44-BCE9-FC77412C695F}" type="datetimeFigureOut">
              <a:rPr lang="en-US" smtClean="0"/>
              <a:t>8/12/2025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A1F412-1D9D-48D7-8E61-2587518A89EF}" type="slidenum">
              <a:rPr lang="en-US" smtClean="0"/>
              <a:t>‹#›</a:t>
            </a:fld>
            <a:endParaRPr lang="en-US"/>
          </a:p>
        </p:txBody>
      </p:sp>
    </p:spTree>
    <p:extLst>
      <p:ext uri="{BB962C8B-B14F-4D97-AF65-F5344CB8AC3E}">
        <p14:creationId xmlns:p14="http://schemas.microsoft.com/office/powerpoint/2010/main" val="161214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A1F412-1D9D-48D7-8E61-2587518A89EF}" type="slidenum">
              <a:rPr lang="en-US" smtClean="0"/>
              <a:t>1</a:t>
            </a:fld>
            <a:endParaRPr lang="en-US"/>
          </a:p>
        </p:txBody>
      </p:sp>
    </p:spTree>
    <p:extLst>
      <p:ext uri="{BB962C8B-B14F-4D97-AF65-F5344CB8AC3E}">
        <p14:creationId xmlns:p14="http://schemas.microsoft.com/office/powerpoint/2010/main" val="1529282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them recall what the visual search task was before talking about this study</a:t>
            </a:r>
          </a:p>
          <a:p>
            <a:endParaRPr lang="en-US" dirty="0"/>
          </a:p>
        </p:txBody>
      </p:sp>
      <p:sp>
        <p:nvSpPr>
          <p:cNvPr id="4" name="Slide Number Placeholder 3"/>
          <p:cNvSpPr>
            <a:spLocks noGrp="1"/>
          </p:cNvSpPr>
          <p:nvPr>
            <p:ph type="sldNum" sz="quarter" idx="5"/>
          </p:nvPr>
        </p:nvSpPr>
        <p:spPr/>
        <p:txBody>
          <a:bodyPr/>
          <a:lstStyle/>
          <a:p>
            <a:fld id="{EBA1F412-1D9D-48D7-8E61-2587518A89EF}" type="slidenum">
              <a:rPr lang="en-US" smtClean="0"/>
              <a:t>16</a:t>
            </a:fld>
            <a:endParaRPr lang="en-US"/>
          </a:p>
        </p:txBody>
      </p:sp>
    </p:spTree>
    <p:extLst>
      <p:ext uri="{BB962C8B-B14F-4D97-AF65-F5344CB8AC3E}">
        <p14:creationId xmlns:p14="http://schemas.microsoft.com/office/powerpoint/2010/main" val="2830404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 want to insert graphs from study (can use their images or re-make your own)</a:t>
            </a:r>
          </a:p>
          <a:p>
            <a:r>
              <a:rPr lang="en-US" dirty="0"/>
              <a:t>Describe how they conceptualize automatic processing based on their results</a:t>
            </a:r>
          </a:p>
          <a:p>
            <a:r>
              <a:rPr lang="en-US" dirty="0"/>
              <a:t>Ask students what they would define as easy – may turn into a discussion (remind them that this is the consistent-mapping condition)</a:t>
            </a:r>
          </a:p>
          <a:p>
            <a:r>
              <a:rPr lang="en-US" dirty="0"/>
              <a:t>Describe parallel processing (this is when you like process multiple things at the same time, as opposed to serial processing (like bottom-up) where you process things 1 by 1)</a:t>
            </a:r>
          </a:p>
        </p:txBody>
      </p:sp>
      <p:sp>
        <p:nvSpPr>
          <p:cNvPr id="4" name="Slide Number Placeholder 3"/>
          <p:cNvSpPr>
            <a:spLocks noGrp="1"/>
          </p:cNvSpPr>
          <p:nvPr>
            <p:ph type="sldNum" sz="quarter" idx="5"/>
          </p:nvPr>
        </p:nvSpPr>
        <p:spPr/>
        <p:txBody>
          <a:bodyPr/>
          <a:lstStyle/>
          <a:p>
            <a:fld id="{EBA1F412-1D9D-48D7-8E61-2587518A89EF}" type="slidenum">
              <a:rPr lang="en-US" smtClean="0"/>
              <a:t>19</a:t>
            </a:fld>
            <a:endParaRPr lang="en-US"/>
          </a:p>
        </p:txBody>
      </p:sp>
    </p:spTree>
    <p:extLst>
      <p:ext uri="{BB962C8B-B14F-4D97-AF65-F5344CB8AC3E}">
        <p14:creationId xmlns:p14="http://schemas.microsoft.com/office/powerpoint/2010/main" val="1508506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them what they would qualify as a difficult task  (remind them that this is the varied-mapping condition)</a:t>
            </a:r>
          </a:p>
          <a:p>
            <a:r>
              <a:rPr lang="en-US" dirty="0"/>
              <a:t>Explicitly differentiate controlled processing from automatic processing</a:t>
            </a:r>
          </a:p>
          <a:p>
            <a:r>
              <a:rPr lang="en-US" dirty="0"/>
              <a:t>Make sure they see the difference and still understand the potentially muddy middle ground – they don’t need to worry too much about this but it is good to just be a little aware</a:t>
            </a:r>
          </a:p>
        </p:txBody>
      </p:sp>
      <p:sp>
        <p:nvSpPr>
          <p:cNvPr id="4" name="Slide Number Placeholder 3"/>
          <p:cNvSpPr>
            <a:spLocks noGrp="1"/>
          </p:cNvSpPr>
          <p:nvPr>
            <p:ph type="sldNum" sz="quarter" idx="5"/>
          </p:nvPr>
        </p:nvSpPr>
        <p:spPr/>
        <p:txBody>
          <a:bodyPr/>
          <a:lstStyle/>
          <a:p>
            <a:fld id="{EBA1F412-1D9D-48D7-8E61-2587518A89EF}" type="slidenum">
              <a:rPr lang="en-US" smtClean="0"/>
              <a:t>20</a:t>
            </a:fld>
            <a:endParaRPr lang="en-US"/>
          </a:p>
        </p:txBody>
      </p:sp>
    </p:spTree>
    <p:extLst>
      <p:ext uri="{BB962C8B-B14F-4D97-AF65-F5344CB8AC3E}">
        <p14:creationId xmlns:p14="http://schemas.microsoft.com/office/powerpoint/2010/main" val="3493942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would recommend several slides detailing what they need to do with their datafiles</a:t>
            </a:r>
          </a:p>
          <a:p>
            <a:r>
              <a:rPr lang="en-US" dirty="0"/>
              <a:t>Up to you if you want them to do it or you want to do it yourself as the instructor</a:t>
            </a:r>
          </a:p>
          <a:p>
            <a:r>
              <a:rPr lang="en-US" dirty="0"/>
              <a:t>I tend to like them to do it just to make them do more things and learn a little more and it helps with independent project stuff later on </a:t>
            </a:r>
          </a:p>
        </p:txBody>
      </p:sp>
      <p:sp>
        <p:nvSpPr>
          <p:cNvPr id="4" name="Slide Number Placeholder 3"/>
          <p:cNvSpPr>
            <a:spLocks noGrp="1"/>
          </p:cNvSpPr>
          <p:nvPr>
            <p:ph type="sldNum" sz="quarter" idx="5"/>
          </p:nvPr>
        </p:nvSpPr>
        <p:spPr/>
        <p:txBody>
          <a:bodyPr/>
          <a:lstStyle/>
          <a:p>
            <a:fld id="{EBA1F412-1D9D-48D7-8E61-2587518A89EF}" type="slidenum">
              <a:rPr lang="en-US" smtClean="0"/>
              <a:t>25</a:t>
            </a:fld>
            <a:endParaRPr lang="en-US"/>
          </a:p>
        </p:txBody>
      </p:sp>
    </p:spTree>
    <p:extLst>
      <p:ext uri="{BB962C8B-B14F-4D97-AF65-F5344CB8AC3E}">
        <p14:creationId xmlns:p14="http://schemas.microsoft.com/office/powerpoint/2010/main" val="37252990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t>
            </a:r>
            <a:r>
              <a:rPr lang="en-US" dirty="0" err="1"/>
              <a:t>og</a:t>
            </a:r>
            <a:r>
              <a:rPr lang="en-US" dirty="0"/>
              <a:t> Eriksen &amp; Eriksen they used letters and like sometimes they used the other target so like. </a:t>
            </a:r>
          </a:p>
          <a:p>
            <a:r>
              <a:rPr lang="en-US" dirty="0"/>
              <a:t>Targets: H &amp; G</a:t>
            </a:r>
          </a:p>
          <a:p>
            <a:r>
              <a:rPr lang="en-US" dirty="0"/>
              <a:t>Cong: </a:t>
            </a:r>
            <a:r>
              <a:rPr lang="en-US" dirty="0" err="1"/>
              <a:t>HHHHH</a:t>
            </a:r>
            <a:r>
              <a:rPr lang="en-US" dirty="0"/>
              <a:t>, </a:t>
            </a:r>
            <a:r>
              <a:rPr lang="en-US" dirty="0" err="1"/>
              <a:t>GGGGG</a:t>
            </a:r>
            <a:r>
              <a:rPr lang="en-US" dirty="0"/>
              <a:t>. But also, </a:t>
            </a:r>
            <a:r>
              <a:rPr lang="en-US" dirty="0" err="1"/>
              <a:t>RRHRR</a:t>
            </a:r>
            <a:r>
              <a:rPr lang="en-US" dirty="0"/>
              <a:t> or </a:t>
            </a:r>
            <a:r>
              <a:rPr lang="en-US" dirty="0" err="1"/>
              <a:t>PPGPP</a:t>
            </a:r>
            <a:endParaRPr lang="en-US" dirty="0"/>
          </a:p>
          <a:p>
            <a:r>
              <a:rPr lang="en-US" dirty="0" err="1"/>
              <a:t>Incong</a:t>
            </a:r>
            <a:r>
              <a:rPr lang="en-US" dirty="0"/>
              <a:t>: </a:t>
            </a:r>
            <a:r>
              <a:rPr lang="en-US" dirty="0" err="1"/>
              <a:t>GGHGG</a:t>
            </a:r>
            <a:r>
              <a:rPr lang="en-US" dirty="0"/>
              <a:t>, </a:t>
            </a:r>
            <a:r>
              <a:rPr lang="en-US" dirty="0" err="1"/>
              <a:t>HHGHH</a:t>
            </a:r>
            <a:endParaRPr lang="en-US" dirty="0"/>
          </a:p>
          <a:p>
            <a:r>
              <a:rPr lang="en-US" dirty="0"/>
              <a:t>Can talk about if you want</a:t>
            </a:r>
          </a:p>
        </p:txBody>
      </p:sp>
      <p:sp>
        <p:nvSpPr>
          <p:cNvPr id="4" name="Slide Number Placeholder 3"/>
          <p:cNvSpPr>
            <a:spLocks noGrp="1"/>
          </p:cNvSpPr>
          <p:nvPr>
            <p:ph type="sldNum" sz="quarter" idx="5"/>
          </p:nvPr>
        </p:nvSpPr>
        <p:spPr/>
        <p:txBody>
          <a:bodyPr/>
          <a:lstStyle/>
          <a:p>
            <a:fld id="{EBA1F412-1D9D-48D7-8E61-2587518A89EF}" type="slidenum">
              <a:rPr lang="en-US" smtClean="0"/>
              <a:t>26</a:t>
            </a:fld>
            <a:endParaRPr lang="en-US"/>
          </a:p>
        </p:txBody>
      </p:sp>
    </p:spTree>
    <p:extLst>
      <p:ext uri="{BB962C8B-B14F-4D97-AF65-F5344CB8AC3E}">
        <p14:creationId xmlns:p14="http://schemas.microsoft.com/office/powerpoint/2010/main" val="5271791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also have them email you their scores or their datafiles whatever you prefer</a:t>
            </a:r>
          </a:p>
        </p:txBody>
      </p:sp>
      <p:sp>
        <p:nvSpPr>
          <p:cNvPr id="4" name="Slide Number Placeholder 3"/>
          <p:cNvSpPr>
            <a:spLocks noGrp="1"/>
          </p:cNvSpPr>
          <p:nvPr>
            <p:ph type="sldNum" sz="quarter" idx="5"/>
          </p:nvPr>
        </p:nvSpPr>
        <p:spPr/>
        <p:txBody>
          <a:bodyPr/>
          <a:lstStyle/>
          <a:p>
            <a:fld id="{EBA1F412-1D9D-48D7-8E61-2587518A89EF}" type="slidenum">
              <a:rPr lang="en-US" smtClean="0"/>
              <a:t>33</a:t>
            </a:fld>
            <a:endParaRPr lang="en-US"/>
          </a:p>
        </p:txBody>
      </p:sp>
    </p:spTree>
    <p:extLst>
      <p:ext uri="{BB962C8B-B14F-4D97-AF65-F5344CB8AC3E}">
        <p14:creationId xmlns:p14="http://schemas.microsoft.com/office/powerpoint/2010/main" val="20651113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a:t>
            </a:r>
            <a:r>
              <a:rPr lang="en-US" dirty="0" err="1"/>
              <a:t>stroop</a:t>
            </a:r>
            <a:r>
              <a:rPr lang="en-US" dirty="0"/>
              <a:t> task, probably include several slides as examples and have them name what is a congruent trial vs what is an incongruent trial</a:t>
            </a:r>
          </a:p>
          <a:p>
            <a:r>
              <a:rPr lang="en-US" dirty="0"/>
              <a:t>Dalrymple-Alford &amp; </a:t>
            </a:r>
            <a:r>
              <a:rPr lang="en-US" dirty="0" err="1"/>
              <a:t>Budayar</a:t>
            </a:r>
            <a:r>
              <a:rPr lang="en-US" dirty="0"/>
              <a:t> (1965) introduced comparing incongruent to congruent </a:t>
            </a:r>
          </a:p>
        </p:txBody>
      </p:sp>
      <p:sp>
        <p:nvSpPr>
          <p:cNvPr id="4" name="Slide Number Placeholder 3"/>
          <p:cNvSpPr>
            <a:spLocks noGrp="1"/>
          </p:cNvSpPr>
          <p:nvPr>
            <p:ph type="sldNum" sz="quarter" idx="5"/>
          </p:nvPr>
        </p:nvSpPr>
        <p:spPr/>
        <p:txBody>
          <a:bodyPr/>
          <a:lstStyle/>
          <a:p>
            <a:fld id="{EBA1F412-1D9D-48D7-8E61-2587518A89EF}" type="slidenum">
              <a:rPr lang="en-US" smtClean="0"/>
              <a:t>35</a:t>
            </a:fld>
            <a:endParaRPr lang="en-US"/>
          </a:p>
        </p:txBody>
      </p:sp>
    </p:spTree>
    <p:extLst>
      <p:ext uri="{BB962C8B-B14F-4D97-AF65-F5344CB8AC3E}">
        <p14:creationId xmlns:p14="http://schemas.microsoft.com/office/powerpoint/2010/main" val="39924835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 idea that naming the color of the word seems like an automatic process – relate it back to visual recognition (if you included that in a previous module) and how quickly we visually process stimuli</a:t>
            </a:r>
          </a:p>
          <a:p>
            <a:r>
              <a:rPr lang="en-US" dirty="0"/>
              <a:t>Discuss the idea that naming words also seems automatic – we have a lot of practice reading words and understanding language that at this point simple color words require little attention</a:t>
            </a:r>
          </a:p>
          <a:p>
            <a:r>
              <a:rPr lang="en-US" dirty="0"/>
              <a:t>Discuss the idea that adding these two together in an inconsistent nature creates a difficult process</a:t>
            </a:r>
          </a:p>
          <a:p>
            <a:r>
              <a:rPr lang="en-US" dirty="0"/>
              <a:t>Then segue into the idea that we have to somehow turn off the automatic reading process in order to just access the automatic visual recognition process</a:t>
            </a:r>
          </a:p>
        </p:txBody>
      </p:sp>
      <p:sp>
        <p:nvSpPr>
          <p:cNvPr id="4" name="Slide Number Placeholder 3"/>
          <p:cNvSpPr>
            <a:spLocks noGrp="1"/>
          </p:cNvSpPr>
          <p:nvPr>
            <p:ph type="sldNum" sz="quarter" idx="5"/>
          </p:nvPr>
        </p:nvSpPr>
        <p:spPr/>
        <p:txBody>
          <a:bodyPr/>
          <a:lstStyle/>
          <a:p>
            <a:fld id="{EBA1F412-1D9D-48D7-8E61-2587518A89EF}" type="slidenum">
              <a:rPr lang="en-US" smtClean="0"/>
              <a:t>36</a:t>
            </a:fld>
            <a:endParaRPr lang="en-US"/>
          </a:p>
        </p:txBody>
      </p:sp>
    </p:spTree>
    <p:extLst>
      <p:ext uri="{BB962C8B-B14F-4D97-AF65-F5344CB8AC3E}">
        <p14:creationId xmlns:p14="http://schemas.microsoft.com/office/powerpoint/2010/main" val="8671245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congruent</a:t>
            </a:r>
          </a:p>
        </p:txBody>
      </p:sp>
      <p:sp>
        <p:nvSpPr>
          <p:cNvPr id="4" name="Slide Number Placeholder 3"/>
          <p:cNvSpPr>
            <a:spLocks noGrp="1"/>
          </p:cNvSpPr>
          <p:nvPr>
            <p:ph type="sldNum" sz="quarter" idx="5"/>
          </p:nvPr>
        </p:nvSpPr>
        <p:spPr/>
        <p:txBody>
          <a:bodyPr/>
          <a:lstStyle/>
          <a:p>
            <a:fld id="{EBA1F412-1D9D-48D7-8E61-2587518A89EF}" type="slidenum">
              <a:rPr lang="en-US" smtClean="0"/>
              <a:t>38</a:t>
            </a:fld>
            <a:endParaRPr lang="en-US"/>
          </a:p>
        </p:txBody>
      </p:sp>
    </p:spTree>
    <p:extLst>
      <p:ext uri="{BB962C8B-B14F-4D97-AF65-F5344CB8AC3E}">
        <p14:creationId xmlns:p14="http://schemas.microsoft.com/office/powerpoint/2010/main" val="1277448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incongruent</a:t>
            </a:r>
          </a:p>
        </p:txBody>
      </p:sp>
      <p:sp>
        <p:nvSpPr>
          <p:cNvPr id="4" name="Slide Number Placeholder 3"/>
          <p:cNvSpPr>
            <a:spLocks noGrp="1"/>
          </p:cNvSpPr>
          <p:nvPr>
            <p:ph type="sldNum" sz="quarter" idx="5"/>
          </p:nvPr>
        </p:nvSpPr>
        <p:spPr/>
        <p:txBody>
          <a:bodyPr/>
          <a:lstStyle/>
          <a:p>
            <a:fld id="{EBA1F412-1D9D-48D7-8E61-2587518A89EF}" type="slidenum">
              <a:rPr lang="en-US" smtClean="0"/>
              <a:t>39</a:t>
            </a:fld>
            <a:endParaRPr lang="en-US"/>
          </a:p>
        </p:txBody>
      </p:sp>
    </p:spTree>
    <p:extLst>
      <p:ext uri="{BB962C8B-B14F-4D97-AF65-F5344CB8AC3E}">
        <p14:creationId xmlns:p14="http://schemas.microsoft.com/office/powerpoint/2010/main" val="2370512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haha</a:t>
            </a:r>
            <a:endParaRPr lang="en-US" dirty="0"/>
          </a:p>
        </p:txBody>
      </p:sp>
      <p:sp>
        <p:nvSpPr>
          <p:cNvPr id="4" name="Slide Number Placeholder 3"/>
          <p:cNvSpPr>
            <a:spLocks noGrp="1"/>
          </p:cNvSpPr>
          <p:nvPr>
            <p:ph type="sldNum" sz="quarter" idx="5"/>
          </p:nvPr>
        </p:nvSpPr>
        <p:spPr/>
        <p:txBody>
          <a:bodyPr/>
          <a:lstStyle/>
          <a:p>
            <a:fld id="{EBA1F412-1D9D-48D7-8E61-2587518A89EF}" type="slidenum">
              <a:rPr lang="en-US" smtClean="0"/>
              <a:t>3</a:t>
            </a:fld>
            <a:endParaRPr lang="en-US"/>
          </a:p>
        </p:txBody>
      </p:sp>
    </p:spTree>
    <p:extLst>
      <p:ext uri="{BB962C8B-B14F-4D97-AF65-F5344CB8AC3E}">
        <p14:creationId xmlns:p14="http://schemas.microsoft.com/office/powerpoint/2010/main" val="26191547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incongruent</a:t>
            </a:r>
          </a:p>
        </p:txBody>
      </p:sp>
      <p:sp>
        <p:nvSpPr>
          <p:cNvPr id="4" name="Slide Number Placeholder 3"/>
          <p:cNvSpPr>
            <a:spLocks noGrp="1"/>
          </p:cNvSpPr>
          <p:nvPr>
            <p:ph type="sldNum" sz="quarter" idx="5"/>
          </p:nvPr>
        </p:nvSpPr>
        <p:spPr/>
        <p:txBody>
          <a:bodyPr/>
          <a:lstStyle/>
          <a:p>
            <a:fld id="{EBA1F412-1D9D-48D7-8E61-2587518A89EF}" type="slidenum">
              <a:rPr lang="en-US" smtClean="0"/>
              <a:t>40</a:t>
            </a:fld>
            <a:endParaRPr lang="en-US"/>
          </a:p>
        </p:txBody>
      </p:sp>
    </p:spTree>
    <p:extLst>
      <p:ext uri="{BB962C8B-B14F-4D97-AF65-F5344CB8AC3E}">
        <p14:creationId xmlns:p14="http://schemas.microsoft.com/office/powerpoint/2010/main" val="17875882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congruent</a:t>
            </a:r>
          </a:p>
        </p:txBody>
      </p:sp>
      <p:sp>
        <p:nvSpPr>
          <p:cNvPr id="4" name="Slide Number Placeholder 3"/>
          <p:cNvSpPr>
            <a:spLocks noGrp="1"/>
          </p:cNvSpPr>
          <p:nvPr>
            <p:ph type="sldNum" sz="quarter" idx="5"/>
          </p:nvPr>
        </p:nvSpPr>
        <p:spPr/>
        <p:txBody>
          <a:bodyPr/>
          <a:lstStyle/>
          <a:p>
            <a:fld id="{EBA1F412-1D9D-48D7-8E61-2587518A89EF}" type="slidenum">
              <a:rPr lang="en-US" smtClean="0"/>
              <a:t>41</a:t>
            </a:fld>
            <a:endParaRPr lang="en-US"/>
          </a:p>
        </p:txBody>
      </p:sp>
    </p:spTree>
    <p:extLst>
      <p:ext uri="{BB962C8B-B14F-4D97-AF65-F5344CB8AC3E}">
        <p14:creationId xmlns:p14="http://schemas.microsoft.com/office/powerpoint/2010/main" val="28214607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them whether they think controlled processing can become automatic – if they say yes ask for examples</a:t>
            </a:r>
          </a:p>
          <a:p>
            <a:r>
              <a:rPr lang="en-US" dirty="0"/>
              <a:t>Discuss study about telegraph messages – relate this to things like texting or being older trying to learn technology</a:t>
            </a:r>
          </a:p>
        </p:txBody>
      </p:sp>
      <p:sp>
        <p:nvSpPr>
          <p:cNvPr id="4" name="Slide Number Placeholder 3"/>
          <p:cNvSpPr>
            <a:spLocks noGrp="1"/>
          </p:cNvSpPr>
          <p:nvPr>
            <p:ph type="sldNum" sz="quarter" idx="5"/>
          </p:nvPr>
        </p:nvSpPr>
        <p:spPr/>
        <p:txBody>
          <a:bodyPr/>
          <a:lstStyle/>
          <a:p>
            <a:fld id="{EBA1F412-1D9D-48D7-8E61-2587518A89EF}" type="slidenum">
              <a:rPr lang="en-US" smtClean="0"/>
              <a:t>42</a:t>
            </a:fld>
            <a:endParaRPr lang="en-US"/>
          </a:p>
        </p:txBody>
      </p:sp>
    </p:spTree>
    <p:extLst>
      <p:ext uri="{BB962C8B-B14F-4D97-AF65-F5344CB8AC3E}">
        <p14:creationId xmlns:p14="http://schemas.microsoft.com/office/powerpoint/2010/main" val="32899615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Thursday look at RT and accuracy over time (see data slides for how to do this)</a:t>
            </a:r>
          </a:p>
        </p:txBody>
      </p:sp>
      <p:sp>
        <p:nvSpPr>
          <p:cNvPr id="4" name="Slide Number Placeholder 3"/>
          <p:cNvSpPr>
            <a:spLocks noGrp="1"/>
          </p:cNvSpPr>
          <p:nvPr>
            <p:ph type="sldNum" sz="quarter" idx="5"/>
          </p:nvPr>
        </p:nvSpPr>
        <p:spPr/>
        <p:txBody>
          <a:bodyPr/>
          <a:lstStyle/>
          <a:p>
            <a:fld id="{EBA1F412-1D9D-48D7-8E61-2587518A89EF}" type="slidenum">
              <a:rPr lang="en-US" smtClean="0"/>
              <a:t>43</a:t>
            </a:fld>
            <a:endParaRPr lang="en-US"/>
          </a:p>
        </p:txBody>
      </p:sp>
    </p:spTree>
    <p:extLst>
      <p:ext uri="{BB962C8B-B14F-4D97-AF65-F5344CB8AC3E}">
        <p14:creationId xmlns:p14="http://schemas.microsoft.com/office/powerpoint/2010/main" val="5881466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to come up with examples of how they can control their attention in the real world – when is it necessary, when is it difficult</a:t>
            </a:r>
          </a:p>
          <a:p>
            <a:endParaRPr lang="en-US" dirty="0"/>
          </a:p>
          <a:p>
            <a:r>
              <a:rPr lang="en-US" dirty="0"/>
              <a:t>Could make this an ICA</a:t>
            </a:r>
          </a:p>
        </p:txBody>
      </p:sp>
      <p:sp>
        <p:nvSpPr>
          <p:cNvPr id="4" name="Slide Number Placeholder 3"/>
          <p:cNvSpPr>
            <a:spLocks noGrp="1"/>
          </p:cNvSpPr>
          <p:nvPr>
            <p:ph type="sldNum" sz="quarter" idx="5"/>
          </p:nvPr>
        </p:nvSpPr>
        <p:spPr/>
        <p:txBody>
          <a:bodyPr/>
          <a:lstStyle/>
          <a:p>
            <a:fld id="{EBA1F412-1D9D-48D7-8E61-2587518A89EF}" type="slidenum">
              <a:rPr lang="en-US" smtClean="0"/>
              <a:t>44</a:t>
            </a:fld>
            <a:endParaRPr lang="en-US"/>
          </a:p>
        </p:txBody>
      </p:sp>
    </p:spTree>
    <p:extLst>
      <p:ext uri="{BB962C8B-B14F-4D97-AF65-F5344CB8AC3E}">
        <p14:creationId xmlns:p14="http://schemas.microsoft.com/office/powerpoint/2010/main" val="36693067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included a few in the lit folder you can choose from or feel free to find one that you like more!</a:t>
            </a:r>
          </a:p>
        </p:txBody>
      </p:sp>
      <p:sp>
        <p:nvSpPr>
          <p:cNvPr id="4" name="Slide Number Placeholder 3"/>
          <p:cNvSpPr>
            <a:spLocks noGrp="1"/>
          </p:cNvSpPr>
          <p:nvPr>
            <p:ph type="sldNum" sz="quarter" idx="5"/>
          </p:nvPr>
        </p:nvSpPr>
        <p:spPr/>
        <p:txBody>
          <a:bodyPr/>
          <a:lstStyle/>
          <a:p>
            <a:fld id="{EBA1F412-1D9D-48D7-8E61-2587518A89EF}" type="slidenum">
              <a:rPr lang="en-US" smtClean="0"/>
              <a:t>46</a:t>
            </a:fld>
            <a:endParaRPr lang="en-US"/>
          </a:p>
        </p:txBody>
      </p:sp>
    </p:spTree>
    <p:extLst>
      <p:ext uri="{BB962C8B-B14F-4D97-AF65-F5344CB8AC3E}">
        <p14:creationId xmlns:p14="http://schemas.microsoft.com/office/powerpoint/2010/main" val="35039635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study</a:t>
            </a:r>
          </a:p>
          <a:p>
            <a:r>
              <a:rPr lang="en-US" dirty="0"/>
              <a:t>unhide</a:t>
            </a:r>
          </a:p>
        </p:txBody>
      </p:sp>
      <p:sp>
        <p:nvSpPr>
          <p:cNvPr id="4" name="Slide Number Placeholder 3"/>
          <p:cNvSpPr>
            <a:spLocks noGrp="1"/>
          </p:cNvSpPr>
          <p:nvPr>
            <p:ph type="sldNum" sz="quarter" idx="5"/>
          </p:nvPr>
        </p:nvSpPr>
        <p:spPr/>
        <p:txBody>
          <a:bodyPr/>
          <a:lstStyle/>
          <a:p>
            <a:fld id="{EBA1F412-1D9D-48D7-8E61-2587518A89EF}" type="slidenum">
              <a:rPr lang="en-US" smtClean="0"/>
              <a:t>47</a:t>
            </a:fld>
            <a:endParaRPr lang="en-US"/>
          </a:p>
        </p:txBody>
      </p:sp>
    </p:spTree>
    <p:extLst>
      <p:ext uri="{BB962C8B-B14F-4D97-AF65-F5344CB8AC3E}">
        <p14:creationId xmlns:p14="http://schemas.microsoft.com/office/powerpoint/2010/main" val="1822301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add some animations to highlight proposed project and show how that’s incongruent or can ask them about what they think</a:t>
            </a:r>
          </a:p>
        </p:txBody>
      </p:sp>
      <p:sp>
        <p:nvSpPr>
          <p:cNvPr id="4" name="Slide Number Placeholder 3"/>
          <p:cNvSpPr>
            <a:spLocks noGrp="1"/>
          </p:cNvSpPr>
          <p:nvPr>
            <p:ph type="sldNum" sz="quarter" idx="5"/>
          </p:nvPr>
        </p:nvSpPr>
        <p:spPr/>
        <p:txBody>
          <a:bodyPr/>
          <a:lstStyle/>
          <a:p>
            <a:fld id="{EBA1F412-1D9D-48D7-8E61-2587518A89EF}" type="slidenum">
              <a:rPr lang="en-US" smtClean="0"/>
              <a:t>53</a:t>
            </a:fld>
            <a:endParaRPr lang="en-US"/>
          </a:p>
        </p:txBody>
      </p:sp>
    </p:spTree>
    <p:extLst>
      <p:ext uri="{BB962C8B-B14F-4D97-AF65-F5344CB8AC3E}">
        <p14:creationId xmlns:p14="http://schemas.microsoft.com/office/powerpoint/2010/main" val="20455608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them guide the conversation and just gently correct things that are a little wrong</a:t>
            </a:r>
          </a:p>
        </p:txBody>
      </p:sp>
      <p:sp>
        <p:nvSpPr>
          <p:cNvPr id="4" name="Slide Number Placeholder 3"/>
          <p:cNvSpPr>
            <a:spLocks noGrp="1"/>
          </p:cNvSpPr>
          <p:nvPr>
            <p:ph type="sldNum" sz="quarter" idx="5"/>
          </p:nvPr>
        </p:nvSpPr>
        <p:spPr/>
        <p:txBody>
          <a:bodyPr/>
          <a:lstStyle/>
          <a:p>
            <a:fld id="{EBA1F412-1D9D-48D7-8E61-2587518A89EF}" type="slidenum">
              <a:rPr lang="en-US" smtClean="0"/>
              <a:t>55</a:t>
            </a:fld>
            <a:endParaRPr lang="en-US"/>
          </a:p>
        </p:txBody>
      </p:sp>
    </p:spTree>
    <p:extLst>
      <p:ext uri="{BB962C8B-B14F-4D97-AF65-F5344CB8AC3E}">
        <p14:creationId xmlns:p14="http://schemas.microsoft.com/office/powerpoint/2010/main" val="7004855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**bring this back on </a:t>
            </a:r>
            <a:r>
              <a:rPr lang="en-US" dirty="0" err="1"/>
              <a:t>thursday</a:t>
            </a:r>
            <a:endParaRPr lang="en-US" dirty="0"/>
          </a:p>
        </p:txBody>
      </p:sp>
      <p:sp>
        <p:nvSpPr>
          <p:cNvPr id="4" name="Slide Number Placeholder 3"/>
          <p:cNvSpPr>
            <a:spLocks noGrp="1"/>
          </p:cNvSpPr>
          <p:nvPr>
            <p:ph type="sldNum" sz="quarter" idx="5"/>
          </p:nvPr>
        </p:nvSpPr>
        <p:spPr/>
        <p:txBody>
          <a:bodyPr/>
          <a:lstStyle/>
          <a:p>
            <a:fld id="{EBA1F412-1D9D-48D7-8E61-2587518A89EF}" type="slidenum">
              <a:rPr lang="en-US" smtClean="0"/>
              <a:t>56</a:t>
            </a:fld>
            <a:endParaRPr lang="en-US"/>
          </a:p>
        </p:txBody>
      </p:sp>
    </p:spTree>
    <p:extLst>
      <p:ext uri="{BB962C8B-B14F-4D97-AF65-F5344CB8AC3E}">
        <p14:creationId xmlns:p14="http://schemas.microsoft.com/office/powerpoint/2010/main" val="3108252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C63E77-26C7-454B-A2DD-2FF60DFFB50E}" type="slidenum">
              <a:rPr lang="en-US" smtClean="0"/>
              <a:t>4</a:t>
            </a:fld>
            <a:endParaRPr lang="en-US"/>
          </a:p>
        </p:txBody>
      </p:sp>
    </p:spTree>
    <p:extLst>
      <p:ext uri="{BB962C8B-B14F-4D97-AF65-F5344CB8AC3E}">
        <p14:creationId xmlns:p14="http://schemas.microsoft.com/office/powerpoint/2010/main" val="40263450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**bring this back on </a:t>
            </a:r>
            <a:r>
              <a:rPr lang="en-US" dirty="0" err="1"/>
              <a:t>thursday</a:t>
            </a:r>
            <a:endParaRPr lang="en-US" dirty="0"/>
          </a:p>
        </p:txBody>
      </p:sp>
      <p:sp>
        <p:nvSpPr>
          <p:cNvPr id="4" name="Slide Number Placeholder 3"/>
          <p:cNvSpPr>
            <a:spLocks noGrp="1"/>
          </p:cNvSpPr>
          <p:nvPr>
            <p:ph type="sldNum" sz="quarter" idx="5"/>
          </p:nvPr>
        </p:nvSpPr>
        <p:spPr/>
        <p:txBody>
          <a:bodyPr/>
          <a:lstStyle/>
          <a:p>
            <a:fld id="{EBA1F412-1D9D-48D7-8E61-2587518A89EF}" type="slidenum">
              <a:rPr lang="en-US" smtClean="0"/>
              <a:t>57</a:t>
            </a:fld>
            <a:endParaRPr lang="en-US"/>
          </a:p>
        </p:txBody>
      </p:sp>
    </p:spTree>
    <p:extLst>
      <p:ext uri="{BB962C8B-B14F-4D97-AF65-F5344CB8AC3E}">
        <p14:creationId xmlns:p14="http://schemas.microsoft.com/office/powerpoint/2010/main" val="40802669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**edit as needed if you only did one experiment</a:t>
            </a:r>
          </a:p>
          <a:p>
            <a:r>
              <a:rPr lang="en-US" dirty="0"/>
              <a:t>**or if you’re doing experiment &amp; data in same day</a:t>
            </a:r>
          </a:p>
          <a:p>
            <a:r>
              <a:rPr lang="en-US" dirty="0"/>
              <a:t>**can tell them that </a:t>
            </a:r>
            <a:r>
              <a:rPr lang="en-US" dirty="0" err="1"/>
              <a:t>cong</a:t>
            </a:r>
            <a:r>
              <a:rPr lang="en-US" dirty="0"/>
              <a:t> = congruent and </a:t>
            </a:r>
            <a:r>
              <a:rPr lang="en-US" dirty="0" err="1"/>
              <a:t>incong</a:t>
            </a:r>
            <a:r>
              <a:rPr lang="en-US" dirty="0"/>
              <a:t> = incongruent if they’re confused</a:t>
            </a:r>
          </a:p>
        </p:txBody>
      </p:sp>
      <p:sp>
        <p:nvSpPr>
          <p:cNvPr id="4" name="Slide Number Placeholder 3"/>
          <p:cNvSpPr>
            <a:spLocks noGrp="1"/>
          </p:cNvSpPr>
          <p:nvPr>
            <p:ph type="sldNum" sz="quarter" idx="5"/>
          </p:nvPr>
        </p:nvSpPr>
        <p:spPr/>
        <p:txBody>
          <a:bodyPr/>
          <a:lstStyle/>
          <a:p>
            <a:fld id="{EBA1F412-1D9D-48D7-8E61-2587518A89EF}" type="slidenum">
              <a:rPr lang="en-US" smtClean="0"/>
              <a:t>58</a:t>
            </a:fld>
            <a:endParaRPr lang="en-US"/>
          </a:p>
        </p:txBody>
      </p:sp>
    </p:spTree>
    <p:extLst>
      <p:ext uri="{BB962C8B-B14F-4D97-AF65-F5344CB8AC3E}">
        <p14:creationId xmlns:p14="http://schemas.microsoft.com/office/powerpoint/2010/main" val="2672448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students reflect and recall the previous week’s material. Ask them to recall general topic, specific demos, findings from data, different studies, </a:t>
            </a:r>
            <a:r>
              <a:rPr lang="en-US" dirty="0" err="1"/>
              <a:t>etc</a:t>
            </a:r>
            <a:endParaRPr lang="en-US" dirty="0"/>
          </a:p>
          <a:p>
            <a:endParaRPr lang="en-US" dirty="0"/>
          </a:p>
          <a:p>
            <a:r>
              <a:rPr lang="en-US" dirty="0"/>
              <a:t>*** Haley notes to instructor: (I recommend doing a divided attention module before this one and going from that into this)</a:t>
            </a:r>
          </a:p>
          <a:p>
            <a:endParaRPr lang="en-US" dirty="0"/>
          </a:p>
          <a:p>
            <a:r>
              <a:rPr lang="en-US" dirty="0"/>
              <a:t>Another option could be to go from attentional focus and control into divided attention the next week. Generally, attention comes after some perception module (often object recognition)</a:t>
            </a:r>
          </a:p>
          <a:p>
            <a:endParaRPr lang="en-US" dirty="0"/>
          </a:p>
          <a:p>
            <a:r>
              <a:rPr lang="en-US" dirty="0"/>
              <a:t>Regardless of the module that came before, I recommend segueing from the previous week’s topic into this one as smoothly as you can. This sample presentation will use divided attention as the previous week’s module</a:t>
            </a:r>
          </a:p>
          <a:p>
            <a:endParaRPr lang="en-US" dirty="0"/>
          </a:p>
          <a:p>
            <a:r>
              <a:rPr lang="en-US" dirty="0"/>
              <a:t>End of haley notes to instructor***</a:t>
            </a:r>
          </a:p>
        </p:txBody>
      </p:sp>
      <p:sp>
        <p:nvSpPr>
          <p:cNvPr id="4" name="Slide Number Placeholder 3"/>
          <p:cNvSpPr>
            <a:spLocks noGrp="1"/>
          </p:cNvSpPr>
          <p:nvPr>
            <p:ph type="sldNum" sz="quarter" idx="5"/>
          </p:nvPr>
        </p:nvSpPr>
        <p:spPr/>
        <p:txBody>
          <a:bodyPr/>
          <a:lstStyle/>
          <a:p>
            <a:fld id="{EBA1F412-1D9D-48D7-8E61-2587518A89EF}" type="slidenum">
              <a:rPr lang="en-US" smtClean="0"/>
              <a:t>8</a:t>
            </a:fld>
            <a:endParaRPr lang="en-US"/>
          </a:p>
        </p:txBody>
      </p:sp>
    </p:spTree>
    <p:extLst>
      <p:ext uri="{BB962C8B-B14F-4D97-AF65-F5344CB8AC3E}">
        <p14:creationId xmlns:p14="http://schemas.microsoft.com/office/powerpoint/2010/main" val="222239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*optional slide – edit as needed</a:t>
            </a:r>
          </a:p>
        </p:txBody>
      </p:sp>
      <p:sp>
        <p:nvSpPr>
          <p:cNvPr id="4" name="Slide Number Placeholder 3"/>
          <p:cNvSpPr>
            <a:spLocks noGrp="1"/>
          </p:cNvSpPr>
          <p:nvPr>
            <p:ph type="sldNum" sz="quarter" idx="5"/>
          </p:nvPr>
        </p:nvSpPr>
        <p:spPr/>
        <p:txBody>
          <a:bodyPr/>
          <a:lstStyle/>
          <a:p>
            <a:fld id="{EBA1F412-1D9D-48D7-8E61-2587518A89EF}" type="slidenum">
              <a:rPr lang="en-US" smtClean="0"/>
              <a:t>9</a:t>
            </a:fld>
            <a:endParaRPr lang="en-US"/>
          </a:p>
        </p:txBody>
      </p:sp>
    </p:spTree>
    <p:extLst>
      <p:ext uri="{BB962C8B-B14F-4D97-AF65-F5344CB8AC3E}">
        <p14:creationId xmlns:p14="http://schemas.microsoft.com/office/powerpoint/2010/main" val="4247588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Recap divided attention a bit – ask them what else they remember if the previous slide they didn’t recall a lot</a:t>
            </a:r>
          </a:p>
        </p:txBody>
      </p:sp>
      <p:sp>
        <p:nvSpPr>
          <p:cNvPr id="4" name="Slide Number Placeholder 3"/>
          <p:cNvSpPr>
            <a:spLocks noGrp="1"/>
          </p:cNvSpPr>
          <p:nvPr>
            <p:ph type="sldNum" sz="quarter" idx="5"/>
          </p:nvPr>
        </p:nvSpPr>
        <p:spPr/>
        <p:txBody>
          <a:bodyPr/>
          <a:lstStyle/>
          <a:p>
            <a:fld id="{EBA1F412-1D9D-48D7-8E61-2587518A89EF}" type="slidenum">
              <a:rPr lang="en-US" smtClean="0"/>
              <a:t>10</a:t>
            </a:fld>
            <a:endParaRPr lang="en-US"/>
          </a:p>
        </p:txBody>
      </p:sp>
    </p:spTree>
    <p:extLst>
      <p:ext uri="{BB962C8B-B14F-4D97-AF65-F5344CB8AC3E}">
        <p14:creationId xmlns:p14="http://schemas.microsoft.com/office/powerpoint/2010/main" val="2152381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 also be referred to as cognitive control or executive control</a:t>
            </a:r>
          </a:p>
        </p:txBody>
      </p:sp>
      <p:sp>
        <p:nvSpPr>
          <p:cNvPr id="4" name="Slide Number Placeholder 3"/>
          <p:cNvSpPr>
            <a:spLocks noGrp="1"/>
          </p:cNvSpPr>
          <p:nvPr>
            <p:ph type="sldNum" sz="quarter" idx="5"/>
          </p:nvPr>
        </p:nvSpPr>
        <p:spPr/>
        <p:txBody>
          <a:bodyPr/>
          <a:lstStyle/>
          <a:p>
            <a:fld id="{EBA1F412-1D9D-48D7-8E61-2587518A89EF}" type="slidenum">
              <a:rPr lang="en-US" smtClean="0"/>
              <a:t>12</a:t>
            </a:fld>
            <a:endParaRPr lang="en-US"/>
          </a:p>
        </p:txBody>
      </p:sp>
    </p:spTree>
    <p:extLst>
      <p:ext uri="{BB962C8B-B14F-4D97-AF65-F5344CB8AC3E}">
        <p14:creationId xmlns:p14="http://schemas.microsoft.com/office/powerpoint/2010/main" val="2564998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 sure to describe each criteria a bit. What does it mean for something to occur without intention? What does it mean to not consciously be aware of something? What does it mean to not interfere with other mental activity? Can also ask students these questions before providing your own interpretation of these criteria. </a:t>
            </a:r>
          </a:p>
          <a:p>
            <a:r>
              <a:rPr lang="en-US" dirty="0"/>
              <a:t>Ask them for examples of automatic processes – could be an ICA</a:t>
            </a:r>
          </a:p>
        </p:txBody>
      </p:sp>
      <p:sp>
        <p:nvSpPr>
          <p:cNvPr id="4" name="Slide Number Placeholder 3"/>
          <p:cNvSpPr>
            <a:spLocks noGrp="1"/>
          </p:cNvSpPr>
          <p:nvPr>
            <p:ph type="sldNum" sz="quarter" idx="5"/>
          </p:nvPr>
        </p:nvSpPr>
        <p:spPr/>
        <p:txBody>
          <a:bodyPr/>
          <a:lstStyle/>
          <a:p>
            <a:fld id="{EBA1F412-1D9D-48D7-8E61-2587518A89EF}" type="slidenum">
              <a:rPr lang="en-US" smtClean="0"/>
              <a:t>14</a:t>
            </a:fld>
            <a:endParaRPr lang="en-US"/>
          </a:p>
        </p:txBody>
      </p:sp>
    </p:spTree>
    <p:extLst>
      <p:ext uri="{BB962C8B-B14F-4D97-AF65-F5344CB8AC3E}">
        <p14:creationId xmlns:p14="http://schemas.microsoft.com/office/powerpoint/2010/main" val="36169076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Bring up these examples and ask them what they think. You can potentially go into a longer discussion on whether they believe driving is automatic or not – bring up different viewpoints (mention there’s controversy in the literature, they would probably enjoy knowing that!)</a:t>
            </a:r>
          </a:p>
        </p:txBody>
      </p:sp>
      <p:sp>
        <p:nvSpPr>
          <p:cNvPr id="4" name="Slide Number Placeholder 3"/>
          <p:cNvSpPr>
            <a:spLocks noGrp="1"/>
          </p:cNvSpPr>
          <p:nvPr>
            <p:ph type="sldNum" sz="quarter" idx="5"/>
          </p:nvPr>
        </p:nvSpPr>
        <p:spPr/>
        <p:txBody>
          <a:bodyPr/>
          <a:lstStyle/>
          <a:p>
            <a:fld id="{EBA1F412-1D9D-48D7-8E61-2587518A89EF}" type="slidenum">
              <a:rPr lang="en-US" smtClean="0"/>
              <a:t>15</a:t>
            </a:fld>
            <a:endParaRPr lang="en-US"/>
          </a:p>
        </p:txBody>
      </p:sp>
    </p:spTree>
    <p:extLst>
      <p:ext uri="{BB962C8B-B14F-4D97-AF65-F5344CB8AC3E}">
        <p14:creationId xmlns:p14="http://schemas.microsoft.com/office/powerpoint/2010/main" val="305697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0C12D-37B6-6862-278D-D6D2FF9D1E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5E2B3D1-6C9C-1093-BE73-AE586BD64A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7F62956-5E4B-818F-1077-C17AEDBCB431}"/>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5" name="Footer Placeholder 4">
            <a:extLst>
              <a:ext uri="{FF2B5EF4-FFF2-40B4-BE49-F238E27FC236}">
                <a16:creationId xmlns:a16="http://schemas.microsoft.com/office/drawing/2014/main" id="{896C5D0A-4957-9790-6C32-B8ADE3C5AC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06ED3E-BF07-30FA-31EC-F9D5854550E6}"/>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1160317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8259A-A2B8-3E79-419D-48BE7298727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B961C2-F627-12FE-54FC-A7F52D69E2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68E69A-A8C7-0EA4-31FD-922C7D3EF70A}"/>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5" name="Footer Placeholder 4">
            <a:extLst>
              <a:ext uri="{FF2B5EF4-FFF2-40B4-BE49-F238E27FC236}">
                <a16:creationId xmlns:a16="http://schemas.microsoft.com/office/drawing/2014/main" id="{16F839EB-56BE-61FB-D2DF-329E989095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B8B281-A949-68DD-F817-5594E22F121C}"/>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1859151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42B3A3D-438B-2984-E864-0299AA498E6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D5079CD-5CD3-2E9F-0E48-865DE062D59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5E2F38-DF89-C846-96B5-71C4F9B739A3}"/>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5" name="Footer Placeholder 4">
            <a:extLst>
              <a:ext uri="{FF2B5EF4-FFF2-40B4-BE49-F238E27FC236}">
                <a16:creationId xmlns:a16="http://schemas.microsoft.com/office/drawing/2014/main" id="{11D0BB01-A43C-EA4C-2250-86F5F125B5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B21BBE-5C30-C20E-BBF6-F623CEA6202E}"/>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1495868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A294A-8473-6B08-DF4D-37425EEC33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1F5658-A0BE-89CE-DCE7-4D3CAD9E6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F05C9A-1F06-58C8-43C2-57DFD0C9DDF5}"/>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5" name="Footer Placeholder 4">
            <a:extLst>
              <a:ext uri="{FF2B5EF4-FFF2-40B4-BE49-F238E27FC236}">
                <a16:creationId xmlns:a16="http://schemas.microsoft.com/office/drawing/2014/main" id="{50438440-6A35-B7D7-7AFB-9958E3BC4D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B7B45E-A895-85AC-603D-FC376DA74F7F}"/>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42242477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E1102-7A84-559D-B315-1139EB61754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8606A90-99F8-E0C3-0F40-E1729E675CD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2E957CE-5C55-5667-ACF8-3BE836CE0E77}"/>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5" name="Footer Placeholder 4">
            <a:extLst>
              <a:ext uri="{FF2B5EF4-FFF2-40B4-BE49-F238E27FC236}">
                <a16:creationId xmlns:a16="http://schemas.microsoft.com/office/drawing/2014/main" id="{8141181B-47E2-DAB6-8DB3-5242657E6A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DB1D2D-2B6D-B35B-8CD7-8FA589C453D9}"/>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2698894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F2BA6-6D91-91A6-CACF-7D1390F06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DF3328-E3F9-34D9-71AD-08F9AD3C47F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5002AFA-5D10-B6C3-262D-544D1F67CF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6135EA4-1C18-EA57-B43C-0BAA55B370B0}"/>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6" name="Footer Placeholder 5">
            <a:extLst>
              <a:ext uri="{FF2B5EF4-FFF2-40B4-BE49-F238E27FC236}">
                <a16:creationId xmlns:a16="http://schemas.microsoft.com/office/drawing/2014/main" id="{06E79281-24D3-ED40-301E-98CC30C3B0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23147D-46AD-4E3A-DEB2-2D052642F278}"/>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2306566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77A4A-A6FA-448E-7DAB-0ADC961092F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A4602B-FBEC-09A8-D352-3D441DBA34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80F7760-50E8-C15A-2B11-CBAF78A8637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BDA2CD0-32A8-DB61-BA9A-772140686AC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70E8C5-1564-26BB-08F8-17924A966EE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E743640-2F1D-2E6D-9169-0A800F7920D8}"/>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8" name="Footer Placeholder 7">
            <a:extLst>
              <a:ext uri="{FF2B5EF4-FFF2-40B4-BE49-F238E27FC236}">
                <a16:creationId xmlns:a16="http://schemas.microsoft.com/office/drawing/2014/main" id="{9F1BA7FF-2DBE-8113-A03E-64F7565CCA0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28642B5-4BEF-1EE0-3841-4C6394184244}"/>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3942799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923FB-F460-DBE4-F47E-848A67DD5EB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705D18B-9FB4-7B6C-5B41-834B85FE8779}"/>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4" name="Footer Placeholder 3">
            <a:extLst>
              <a:ext uri="{FF2B5EF4-FFF2-40B4-BE49-F238E27FC236}">
                <a16:creationId xmlns:a16="http://schemas.microsoft.com/office/drawing/2014/main" id="{E5084CA4-BDD3-8CD8-E1CF-3E3A85F248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D42040-097B-C7B1-A6AD-8D6DA969703E}"/>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2274779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F200CB9-BD1C-A31E-8241-F304C58312E1}"/>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3" name="Footer Placeholder 2">
            <a:extLst>
              <a:ext uri="{FF2B5EF4-FFF2-40B4-BE49-F238E27FC236}">
                <a16:creationId xmlns:a16="http://schemas.microsoft.com/office/drawing/2014/main" id="{13F86110-E789-7573-58B2-9BF5988B98B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3853D4-7B2D-5826-BF7F-1572B885358A}"/>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503596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1DF4D-D7A2-3FA9-B242-73D0E6BC6B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9903F0E-776D-D1B6-D4BF-D9119B9E1A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827296-C517-52C7-34D7-C1188640B6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1D0B0F-1E25-79D8-7001-B011C8A8C241}"/>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6" name="Footer Placeholder 5">
            <a:extLst>
              <a:ext uri="{FF2B5EF4-FFF2-40B4-BE49-F238E27FC236}">
                <a16:creationId xmlns:a16="http://schemas.microsoft.com/office/drawing/2014/main" id="{594B40B2-04D5-9B4B-DF12-0FE89210CF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3785EF-3B07-85B7-3C21-E13BA5237A5F}"/>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34177288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AD441-4BDD-861D-BC3B-53AB95E016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F0F3C4-C5A5-F713-02BC-75E40A91D7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CE321B2-0237-A652-76B6-8CD46F02CA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B7C7EE-EF2F-8854-515D-5D15A9D0FC19}"/>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6" name="Footer Placeholder 5">
            <a:extLst>
              <a:ext uri="{FF2B5EF4-FFF2-40B4-BE49-F238E27FC236}">
                <a16:creationId xmlns:a16="http://schemas.microsoft.com/office/drawing/2014/main" id="{4F9BF7DE-154B-5D2D-2C4A-8BEB4CD10E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215DF5E-DE5F-61EB-E911-909B5C4693C2}"/>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26251000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40000"/>
            <a:lum/>
          </a:blip>
          <a:srcRect/>
          <a:stretch>
            <a:fillRect t="-39000" b="-39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DD47AD-D43F-14D1-D5A7-26CB78CBC7F2}"/>
              </a:ext>
            </a:extLst>
          </p:cNvPr>
          <p:cNvSpPr>
            <a:spLocks noGrp="1"/>
          </p:cNvSpPr>
          <p:nvPr>
            <p:ph type="title"/>
          </p:nvPr>
        </p:nvSpPr>
        <p:spPr>
          <a:xfrm>
            <a:off x="508000" y="134936"/>
            <a:ext cx="1129792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C7FF208-DE32-B6B8-9A7A-E6B3724A0FB7}"/>
              </a:ext>
            </a:extLst>
          </p:cNvPr>
          <p:cNvSpPr>
            <a:spLocks noGrp="1"/>
          </p:cNvSpPr>
          <p:nvPr>
            <p:ph type="body" idx="1"/>
          </p:nvPr>
        </p:nvSpPr>
        <p:spPr>
          <a:xfrm>
            <a:off x="508000" y="1595120"/>
            <a:ext cx="11216640" cy="4888546"/>
          </a:xfrm>
          <a:prstGeom prst="roundRect">
            <a:avLst/>
          </a:prstGeom>
          <a:solidFill>
            <a:srgbClr val="FDE6EC"/>
          </a:solidFill>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2F452F9-2364-340A-648E-4BC8F7695197}"/>
              </a:ext>
            </a:extLst>
          </p:cNvPr>
          <p:cNvSpPr>
            <a:spLocks noGrp="1"/>
          </p:cNvSpPr>
          <p:nvPr>
            <p:ph type="dt" sz="half" idx="2"/>
          </p:nvPr>
        </p:nvSpPr>
        <p:spPr>
          <a:xfrm>
            <a:off x="0" y="6483667"/>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094B02A-A543-4872-AE62-434AE70A436C}" type="datetimeFigureOut">
              <a:rPr lang="en-US" smtClean="0"/>
              <a:t>8/12/2025</a:t>
            </a:fld>
            <a:endParaRPr lang="en-US"/>
          </a:p>
        </p:txBody>
      </p:sp>
      <p:sp>
        <p:nvSpPr>
          <p:cNvPr id="5" name="Footer Placeholder 4">
            <a:extLst>
              <a:ext uri="{FF2B5EF4-FFF2-40B4-BE49-F238E27FC236}">
                <a16:creationId xmlns:a16="http://schemas.microsoft.com/office/drawing/2014/main" id="{0E8B4C6E-08A1-B48D-B1A3-26CBBBB317D3}"/>
              </a:ext>
            </a:extLst>
          </p:cNvPr>
          <p:cNvSpPr>
            <a:spLocks noGrp="1"/>
          </p:cNvSpPr>
          <p:nvPr>
            <p:ph type="ftr" sz="quarter" idx="3"/>
          </p:nvPr>
        </p:nvSpPr>
        <p:spPr>
          <a:xfrm>
            <a:off x="4013200" y="6483666"/>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34BF98E-EA24-A675-FB12-7C94475A0887}"/>
              </a:ext>
            </a:extLst>
          </p:cNvPr>
          <p:cNvSpPr>
            <a:spLocks noGrp="1"/>
          </p:cNvSpPr>
          <p:nvPr>
            <p:ph type="sldNum" sz="quarter" idx="4"/>
          </p:nvPr>
        </p:nvSpPr>
        <p:spPr>
          <a:xfrm>
            <a:off x="9448800" y="648843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D425580-000F-4352-9502-A3DBF0A7DF19}" type="slidenum">
              <a:rPr lang="en-US" smtClean="0"/>
              <a:t>‹#›</a:t>
            </a:fld>
            <a:endParaRPr lang="en-US"/>
          </a:p>
        </p:txBody>
      </p:sp>
    </p:spTree>
    <p:extLst>
      <p:ext uri="{BB962C8B-B14F-4D97-AF65-F5344CB8AC3E}">
        <p14:creationId xmlns:p14="http://schemas.microsoft.com/office/powerpoint/2010/main" val="2762629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utoUpdateAnimBg="0">
        <p:tmplLst>
          <p:tmpl>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2">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3">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4">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5">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txStyles>
    <p:titleStyle>
      <a:lvl1pPr algn="l" defTabSz="914400" rtl="0" eaLnBrk="1" latinLnBrk="0" hangingPunct="1">
        <a:lnSpc>
          <a:spcPct val="90000"/>
        </a:lnSpc>
        <a:spcBef>
          <a:spcPct val="0"/>
        </a:spcBef>
        <a:buNone/>
        <a:defRPr sz="6600" b="1" kern="1200" spc="230" baseline="0">
          <a:solidFill>
            <a:srgbClr val="6A2C38"/>
          </a:solidFill>
          <a:latin typeface="Tw Cen MT Condensed Extra Bold" panose="020B0803020202020204" pitchFamily="34" charset="0"/>
          <a:ea typeface="ADLaM Display" panose="02010000000000000000" pitchFamily="2" charset="0"/>
          <a:cs typeface="ADLaM Display" panose="02010000000000000000"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tx1"/>
          </a:solidFill>
          <a:latin typeface="Grotesque Light" panose="020B03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tx1"/>
          </a:solidFill>
          <a:latin typeface="Grotesque Light" panose="020B03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Grotesque Light" panose="020B03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rotesque Light" panose="020B03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rotesque Light" panose="020B03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doi.org/10.3758/BF03203267"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doi.org/10.1076/anec.10.2.85.14463"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26386-B012-F18B-C165-3D47C2B90102}"/>
              </a:ext>
            </a:extLst>
          </p:cNvPr>
          <p:cNvSpPr>
            <a:spLocks noGrp="1"/>
          </p:cNvSpPr>
          <p:nvPr>
            <p:ph type="ctrTitle"/>
          </p:nvPr>
        </p:nvSpPr>
        <p:spPr/>
        <p:txBody>
          <a:bodyPr/>
          <a:lstStyle/>
          <a:p>
            <a:r>
              <a:rPr lang="en-US" dirty="0"/>
              <a:t>Cog lab – week ##</a:t>
            </a:r>
          </a:p>
        </p:txBody>
      </p:sp>
      <p:sp>
        <p:nvSpPr>
          <p:cNvPr id="3" name="Subtitle 2">
            <a:extLst>
              <a:ext uri="{FF2B5EF4-FFF2-40B4-BE49-F238E27FC236}">
                <a16:creationId xmlns:a16="http://schemas.microsoft.com/office/drawing/2014/main" id="{BB5A5493-4799-1637-49E6-2B77153BDC4A}"/>
              </a:ext>
            </a:extLst>
          </p:cNvPr>
          <p:cNvSpPr>
            <a:spLocks noGrp="1"/>
          </p:cNvSpPr>
          <p:nvPr>
            <p:ph type="subTitle" idx="1"/>
          </p:nvPr>
        </p:nvSpPr>
        <p:spPr/>
        <p:txBody>
          <a:bodyPr/>
          <a:lstStyle/>
          <a:p>
            <a:r>
              <a:rPr lang="en-US" dirty="0"/>
              <a:t>[I put date information here]</a:t>
            </a:r>
          </a:p>
        </p:txBody>
      </p:sp>
    </p:spTree>
    <p:extLst>
      <p:ext uri="{BB962C8B-B14F-4D97-AF65-F5344CB8AC3E}">
        <p14:creationId xmlns:p14="http://schemas.microsoft.com/office/powerpoint/2010/main" val="889556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15A38-41D7-37ED-FD68-161C446E1FD0}"/>
              </a:ext>
            </a:extLst>
          </p:cNvPr>
          <p:cNvSpPr>
            <a:spLocks noGrp="1"/>
          </p:cNvSpPr>
          <p:nvPr>
            <p:ph type="title"/>
          </p:nvPr>
        </p:nvSpPr>
        <p:spPr/>
        <p:txBody>
          <a:bodyPr/>
          <a:lstStyle/>
          <a:p>
            <a:r>
              <a:rPr lang="en-US" dirty="0"/>
              <a:t>Divided attention</a:t>
            </a:r>
          </a:p>
        </p:txBody>
      </p:sp>
      <p:sp>
        <p:nvSpPr>
          <p:cNvPr id="3" name="Content Placeholder 2">
            <a:extLst>
              <a:ext uri="{FF2B5EF4-FFF2-40B4-BE49-F238E27FC236}">
                <a16:creationId xmlns:a16="http://schemas.microsoft.com/office/drawing/2014/main" id="{3F1E6A69-9E88-512A-E0AF-7299F565E1A0}"/>
              </a:ext>
            </a:extLst>
          </p:cNvPr>
          <p:cNvSpPr>
            <a:spLocks noGrp="1"/>
          </p:cNvSpPr>
          <p:nvPr>
            <p:ph idx="1"/>
          </p:nvPr>
        </p:nvSpPr>
        <p:spPr/>
        <p:txBody>
          <a:bodyPr/>
          <a:lstStyle/>
          <a:p>
            <a:r>
              <a:rPr lang="en-US" dirty="0"/>
              <a:t>We can split our attention among different stimuli</a:t>
            </a:r>
          </a:p>
          <a:p>
            <a:pPr lvl="1"/>
            <a:r>
              <a:rPr lang="en-US" dirty="0"/>
              <a:t>Difficult</a:t>
            </a:r>
          </a:p>
          <a:p>
            <a:pPr lvl="1"/>
            <a:r>
              <a:rPr lang="en-US" dirty="0"/>
              <a:t>Results in worse performance </a:t>
            </a:r>
          </a:p>
          <a:p>
            <a:r>
              <a:rPr lang="en-US" dirty="0"/>
              <a:t>What else can we do with our attention?</a:t>
            </a:r>
          </a:p>
        </p:txBody>
      </p:sp>
    </p:spTree>
    <p:extLst>
      <p:ext uri="{BB962C8B-B14F-4D97-AF65-F5344CB8AC3E}">
        <p14:creationId xmlns:p14="http://schemas.microsoft.com/office/powerpoint/2010/main" val="3764055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A5E00-00CA-D75F-9810-FE474CA90661}"/>
              </a:ext>
            </a:extLst>
          </p:cNvPr>
          <p:cNvSpPr>
            <a:spLocks noGrp="1"/>
          </p:cNvSpPr>
          <p:nvPr>
            <p:ph type="title"/>
          </p:nvPr>
        </p:nvSpPr>
        <p:spPr/>
        <p:txBody>
          <a:bodyPr/>
          <a:lstStyle/>
          <a:p>
            <a:r>
              <a:rPr lang="en-US" dirty="0"/>
              <a:t>Attention</a:t>
            </a:r>
          </a:p>
        </p:txBody>
      </p:sp>
      <p:sp>
        <p:nvSpPr>
          <p:cNvPr id="3" name="Content Placeholder 2">
            <a:extLst>
              <a:ext uri="{FF2B5EF4-FFF2-40B4-BE49-F238E27FC236}">
                <a16:creationId xmlns:a16="http://schemas.microsoft.com/office/drawing/2014/main" id="{A6FCFCB6-6CDA-9489-486E-563F786BA4D5}"/>
              </a:ext>
            </a:extLst>
          </p:cNvPr>
          <p:cNvSpPr>
            <a:spLocks noGrp="1"/>
          </p:cNvSpPr>
          <p:nvPr>
            <p:ph idx="1"/>
          </p:nvPr>
        </p:nvSpPr>
        <p:spPr/>
        <p:txBody>
          <a:bodyPr/>
          <a:lstStyle/>
          <a:p>
            <a:r>
              <a:rPr lang="en-US" dirty="0"/>
              <a:t>Selective </a:t>
            </a:r>
          </a:p>
          <a:p>
            <a:pPr lvl="1"/>
            <a:r>
              <a:rPr lang="en-US" dirty="0"/>
              <a:t>We can only attend to so much in our environment</a:t>
            </a:r>
          </a:p>
          <a:p>
            <a:pPr lvl="1"/>
            <a:r>
              <a:rPr lang="en-US" dirty="0"/>
              <a:t>Gorilla video</a:t>
            </a:r>
          </a:p>
          <a:p>
            <a:r>
              <a:rPr lang="en-US" dirty="0"/>
              <a:t>Controllable </a:t>
            </a:r>
          </a:p>
          <a:p>
            <a:pPr lvl="1"/>
            <a:r>
              <a:rPr lang="en-US" dirty="0"/>
              <a:t>We can control and focus our attention</a:t>
            </a:r>
          </a:p>
        </p:txBody>
      </p:sp>
    </p:spTree>
    <p:extLst>
      <p:ext uri="{BB962C8B-B14F-4D97-AF65-F5344CB8AC3E}">
        <p14:creationId xmlns:p14="http://schemas.microsoft.com/office/powerpoint/2010/main" val="2493519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B8DFA-1266-FEB4-83C1-2ED9BDFBCB62}"/>
              </a:ext>
            </a:extLst>
          </p:cNvPr>
          <p:cNvSpPr>
            <a:spLocks noGrp="1"/>
          </p:cNvSpPr>
          <p:nvPr>
            <p:ph type="title"/>
          </p:nvPr>
        </p:nvSpPr>
        <p:spPr/>
        <p:txBody>
          <a:bodyPr/>
          <a:lstStyle/>
          <a:p>
            <a:r>
              <a:rPr lang="en-US" dirty="0"/>
              <a:t>Attentional control</a:t>
            </a:r>
          </a:p>
        </p:txBody>
      </p:sp>
      <p:sp>
        <p:nvSpPr>
          <p:cNvPr id="3" name="Content Placeholder 2">
            <a:extLst>
              <a:ext uri="{FF2B5EF4-FFF2-40B4-BE49-F238E27FC236}">
                <a16:creationId xmlns:a16="http://schemas.microsoft.com/office/drawing/2014/main" id="{4ED37839-2E4D-8A40-7D01-3C5B4F8BB6D4}"/>
              </a:ext>
            </a:extLst>
          </p:cNvPr>
          <p:cNvSpPr>
            <a:spLocks noGrp="1"/>
          </p:cNvSpPr>
          <p:nvPr>
            <p:ph idx="1"/>
          </p:nvPr>
        </p:nvSpPr>
        <p:spPr/>
        <p:txBody>
          <a:bodyPr/>
          <a:lstStyle/>
          <a:p>
            <a:r>
              <a:rPr lang="en-US" dirty="0"/>
              <a:t>Ability to choose what you attend to</a:t>
            </a:r>
          </a:p>
          <a:p>
            <a:pPr lvl="1"/>
            <a:r>
              <a:rPr lang="en-US" dirty="0"/>
              <a:t>&amp; what to ignore</a:t>
            </a:r>
          </a:p>
          <a:p>
            <a:r>
              <a:rPr lang="en-US" dirty="0"/>
              <a:t>Focus </a:t>
            </a:r>
          </a:p>
          <a:p>
            <a:r>
              <a:rPr lang="en-US" dirty="0"/>
              <a:t>Ability to inhibit automatic responses</a:t>
            </a:r>
          </a:p>
        </p:txBody>
      </p:sp>
    </p:spTree>
    <p:extLst>
      <p:ext uri="{BB962C8B-B14F-4D97-AF65-F5344CB8AC3E}">
        <p14:creationId xmlns:p14="http://schemas.microsoft.com/office/powerpoint/2010/main" val="151649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B2B7B-71E0-EF12-A6CC-34C7B6EFD1E5}"/>
              </a:ext>
            </a:extLst>
          </p:cNvPr>
          <p:cNvSpPr>
            <a:spLocks noGrp="1"/>
          </p:cNvSpPr>
          <p:nvPr>
            <p:ph type="title"/>
          </p:nvPr>
        </p:nvSpPr>
        <p:spPr/>
        <p:txBody>
          <a:bodyPr/>
          <a:lstStyle/>
          <a:p>
            <a:r>
              <a:rPr lang="en-US" dirty="0"/>
              <a:t>Automatic vs controlled </a:t>
            </a:r>
          </a:p>
        </p:txBody>
      </p:sp>
      <p:sp>
        <p:nvSpPr>
          <p:cNvPr id="4" name="Text Placeholder 3">
            <a:extLst>
              <a:ext uri="{FF2B5EF4-FFF2-40B4-BE49-F238E27FC236}">
                <a16:creationId xmlns:a16="http://schemas.microsoft.com/office/drawing/2014/main" id="{DF627B2C-7757-7D78-4B99-58F1D0C9CE2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744765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6C37C-6FFD-EF55-39DD-62D3E0AEB70C}"/>
              </a:ext>
            </a:extLst>
          </p:cNvPr>
          <p:cNvSpPr>
            <a:spLocks noGrp="1"/>
          </p:cNvSpPr>
          <p:nvPr>
            <p:ph type="title"/>
          </p:nvPr>
        </p:nvSpPr>
        <p:spPr/>
        <p:txBody>
          <a:bodyPr/>
          <a:lstStyle/>
          <a:p>
            <a:r>
              <a:rPr lang="en-US" dirty="0"/>
              <a:t>Automatic processes</a:t>
            </a:r>
          </a:p>
        </p:txBody>
      </p:sp>
      <p:sp>
        <p:nvSpPr>
          <p:cNvPr id="3" name="Content Placeholder 2">
            <a:extLst>
              <a:ext uri="{FF2B5EF4-FFF2-40B4-BE49-F238E27FC236}">
                <a16:creationId xmlns:a16="http://schemas.microsoft.com/office/drawing/2014/main" id="{2307905A-D374-C834-8ABB-B14048B1B6DC}"/>
              </a:ext>
            </a:extLst>
          </p:cNvPr>
          <p:cNvSpPr>
            <a:spLocks noGrp="1"/>
          </p:cNvSpPr>
          <p:nvPr>
            <p:ph idx="1"/>
          </p:nvPr>
        </p:nvSpPr>
        <p:spPr/>
        <p:txBody>
          <a:bodyPr/>
          <a:lstStyle/>
          <a:p>
            <a:r>
              <a:rPr lang="en-US" dirty="0"/>
              <a:t>Posner &amp; Snyder (1975)</a:t>
            </a:r>
          </a:p>
          <a:p>
            <a:r>
              <a:rPr lang="en-US" dirty="0"/>
              <a:t>3 criteria</a:t>
            </a:r>
          </a:p>
          <a:p>
            <a:pPr lvl="1"/>
            <a:r>
              <a:rPr lang="en-US" dirty="0"/>
              <a:t>Must occur without intention</a:t>
            </a:r>
          </a:p>
          <a:p>
            <a:pPr lvl="1"/>
            <a:r>
              <a:rPr lang="en-US" dirty="0"/>
              <a:t>Must occur without conscious awareness</a:t>
            </a:r>
          </a:p>
          <a:p>
            <a:pPr lvl="1"/>
            <a:r>
              <a:rPr lang="en-US" dirty="0"/>
              <a:t>Must NOT interfere with other mental activity</a:t>
            </a:r>
          </a:p>
          <a:p>
            <a:r>
              <a:rPr lang="en-US" dirty="0"/>
              <a:t>What examples can you think of?</a:t>
            </a:r>
          </a:p>
          <a:p>
            <a:pPr lvl="1"/>
            <a:endParaRPr lang="en-US" dirty="0"/>
          </a:p>
        </p:txBody>
      </p:sp>
      <p:sp>
        <p:nvSpPr>
          <p:cNvPr id="5" name="TextBox 4">
            <a:extLst>
              <a:ext uri="{FF2B5EF4-FFF2-40B4-BE49-F238E27FC236}">
                <a16:creationId xmlns:a16="http://schemas.microsoft.com/office/drawing/2014/main" id="{3F579F03-CB00-4D6A-9A59-A4D8BD8658ED}"/>
              </a:ext>
            </a:extLst>
          </p:cNvPr>
          <p:cNvSpPr txBox="1"/>
          <p:nvPr/>
        </p:nvSpPr>
        <p:spPr>
          <a:xfrm>
            <a:off x="0" y="6631539"/>
            <a:ext cx="12192000" cy="230832"/>
          </a:xfrm>
          <a:prstGeom prst="rect">
            <a:avLst/>
          </a:prstGeom>
          <a:solidFill>
            <a:srgbClr val="FDE6EC"/>
          </a:solidFill>
        </p:spPr>
        <p:txBody>
          <a:bodyPr wrap="square">
            <a:spAutoFit/>
          </a:bodyPr>
          <a:lstStyle/>
          <a:p>
            <a:r>
              <a:rPr lang="en-US" sz="900" b="0" i="0" dirty="0">
                <a:solidFill>
                  <a:srgbClr val="222222"/>
                </a:solidFill>
                <a:effectLst/>
                <a:latin typeface="Grotesque Light" panose="020B0304020202020204" pitchFamily="34" charset="0"/>
              </a:rPr>
              <a:t>Posner, M. I., &amp; Snyder, C. R. (1975). Attention and cognitive control 1. In </a:t>
            </a:r>
            <a:r>
              <a:rPr lang="en-US" sz="900" b="0" i="1" dirty="0">
                <a:solidFill>
                  <a:srgbClr val="222222"/>
                </a:solidFill>
                <a:effectLst/>
                <a:latin typeface="Grotesque Light" panose="020B0304020202020204" pitchFamily="34" charset="0"/>
              </a:rPr>
              <a:t>Information processing and cognition</a:t>
            </a:r>
            <a:r>
              <a:rPr lang="en-US" sz="900" b="0" i="0" dirty="0">
                <a:solidFill>
                  <a:srgbClr val="222222"/>
                </a:solidFill>
                <a:effectLst/>
                <a:latin typeface="Grotesque Light" panose="020B0304020202020204" pitchFamily="34" charset="0"/>
              </a:rPr>
              <a:t> (pp. 55-85). Routledge.</a:t>
            </a:r>
            <a:endParaRPr lang="en-US" sz="900" dirty="0">
              <a:latin typeface="Grotesque Light" panose="020B0304020202020204" pitchFamily="34" charset="0"/>
            </a:endParaRPr>
          </a:p>
        </p:txBody>
      </p:sp>
    </p:spTree>
    <p:extLst>
      <p:ext uri="{BB962C8B-B14F-4D97-AF65-F5344CB8AC3E}">
        <p14:creationId xmlns:p14="http://schemas.microsoft.com/office/powerpoint/2010/main" val="33953598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3F101-E868-FBF4-C649-31F4AAC44C23}"/>
              </a:ext>
            </a:extLst>
          </p:cNvPr>
          <p:cNvSpPr>
            <a:spLocks noGrp="1"/>
          </p:cNvSpPr>
          <p:nvPr>
            <p:ph type="title"/>
          </p:nvPr>
        </p:nvSpPr>
        <p:spPr/>
        <p:txBody>
          <a:bodyPr/>
          <a:lstStyle/>
          <a:p>
            <a:r>
              <a:rPr lang="en-US" dirty="0"/>
              <a:t>Automatic processes</a:t>
            </a:r>
          </a:p>
        </p:txBody>
      </p:sp>
      <p:sp>
        <p:nvSpPr>
          <p:cNvPr id="3" name="Content Placeholder 2">
            <a:extLst>
              <a:ext uri="{FF2B5EF4-FFF2-40B4-BE49-F238E27FC236}">
                <a16:creationId xmlns:a16="http://schemas.microsoft.com/office/drawing/2014/main" id="{0F6221DE-1C7A-C09B-4058-B227C1826603}"/>
              </a:ext>
            </a:extLst>
          </p:cNvPr>
          <p:cNvSpPr>
            <a:spLocks noGrp="1"/>
          </p:cNvSpPr>
          <p:nvPr>
            <p:ph idx="1"/>
          </p:nvPr>
        </p:nvSpPr>
        <p:spPr/>
        <p:txBody>
          <a:bodyPr/>
          <a:lstStyle/>
          <a:p>
            <a:r>
              <a:rPr lang="en-US" dirty="0"/>
              <a:t>Breathing? </a:t>
            </a:r>
          </a:p>
          <a:p>
            <a:r>
              <a:rPr lang="en-US" dirty="0"/>
              <a:t>Blinking?</a:t>
            </a:r>
          </a:p>
          <a:p>
            <a:r>
              <a:rPr lang="en-US" dirty="0"/>
              <a:t>Is driving automatic?</a:t>
            </a:r>
          </a:p>
        </p:txBody>
      </p:sp>
    </p:spTree>
    <p:extLst>
      <p:ext uri="{BB962C8B-B14F-4D97-AF65-F5344CB8AC3E}">
        <p14:creationId xmlns:p14="http://schemas.microsoft.com/office/powerpoint/2010/main" val="9353887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1E9D6-7C08-A441-943A-6C287C99E312}"/>
              </a:ext>
            </a:extLst>
          </p:cNvPr>
          <p:cNvSpPr>
            <a:spLocks noGrp="1"/>
          </p:cNvSpPr>
          <p:nvPr>
            <p:ph type="title"/>
          </p:nvPr>
        </p:nvSpPr>
        <p:spPr/>
        <p:txBody>
          <a:bodyPr/>
          <a:lstStyle/>
          <a:p>
            <a:r>
              <a:rPr lang="en-US" dirty="0"/>
              <a:t>Schneider &amp; Shiffrin (1977)</a:t>
            </a:r>
          </a:p>
        </p:txBody>
      </p:sp>
      <p:sp>
        <p:nvSpPr>
          <p:cNvPr id="3" name="Content Placeholder 2">
            <a:extLst>
              <a:ext uri="{FF2B5EF4-FFF2-40B4-BE49-F238E27FC236}">
                <a16:creationId xmlns:a16="http://schemas.microsoft.com/office/drawing/2014/main" id="{53421449-5F18-089B-25AD-20E3981BACDB}"/>
              </a:ext>
            </a:extLst>
          </p:cNvPr>
          <p:cNvSpPr>
            <a:spLocks noGrp="1"/>
          </p:cNvSpPr>
          <p:nvPr>
            <p:ph idx="1"/>
          </p:nvPr>
        </p:nvSpPr>
        <p:spPr/>
        <p:txBody>
          <a:bodyPr/>
          <a:lstStyle/>
          <a:p>
            <a:r>
              <a:rPr lang="en-US" dirty="0"/>
              <a:t>Visual search task </a:t>
            </a:r>
          </a:p>
          <a:p>
            <a:pPr lvl="1"/>
            <a:r>
              <a:rPr lang="en-US" dirty="0"/>
              <a:t>Find a target object among distractors</a:t>
            </a:r>
          </a:p>
          <a:p>
            <a:r>
              <a:rPr lang="en-US" dirty="0"/>
              <a:t>Two conditions:</a:t>
            </a:r>
          </a:p>
          <a:p>
            <a:pPr lvl="1"/>
            <a:r>
              <a:rPr lang="en-US" dirty="0"/>
              <a:t>Varied-mapping</a:t>
            </a:r>
          </a:p>
          <a:p>
            <a:pPr lvl="1"/>
            <a:r>
              <a:rPr lang="en-US" dirty="0"/>
              <a:t>Consistent-mapping</a:t>
            </a:r>
          </a:p>
        </p:txBody>
      </p:sp>
    </p:spTree>
    <p:extLst>
      <p:ext uri="{BB962C8B-B14F-4D97-AF65-F5344CB8AC3E}">
        <p14:creationId xmlns:p14="http://schemas.microsoft.com/office/powerpoint/2010/main" val="4084108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855FF-5543-854B-2AA5-990E89491684}"/>
              </a:ext>
            </a:extLst>
          </p:cNvPr>
          <p:cNvSpPr>
            <a:spLocks noGrp="1"/>
          </p:cNvSpPr>
          <p:nvPr>
            <p:ph type="title"/>
          </p:nvPr>
        </p:nvSpPr>
        <p:spPr/>
        <p:txBody>
          <a:bodyPr/>
          <a:lstStyle/>
          <a:p>
            <a:r>
              <a:rPr lang="en-US" dirty="0"/>
              <a:t>Consistent-mapping condition</a:t>
            </a:r>
          </a:p>
        </p:txBody>
      </p:sp>
      <p:sp>
        <p:nvSpPr>
          <p:cNvPr id="3" name="Content Placeholder 2">
            <a:extLst>
              <a:ext uri="{FF2B5EF4-FFF2-40B4-BE49-F238E27FC236}">
                <a16:creationId xmlns:a16="http://schemas.microsoft.com/office/drawing/2014/main" id="{6711D034-D76A-EA6E-4646-B9ECC7F103C9}"/>
              </a:ext>
            </a:extLst>
          </p:cNvPr>
          <p:cNvSpPr>
            <a:spLocks noGrp="1"/>
          </p:cNvSpPr>
          <p:nvPr>
            <p:ph idx="1"/>
          </p:nvPr>
        </p:nvSpPr>
        <p:spPr/>
        <p:txBody>
          <a:bodyPr/>
          <a:lstStyle/>
          <a:p>
            <a:r>
              <a:rPr lang="en-US" dirty="0"/>
              <a:t>Targets = numbers</a:t>
            </a:r>
          </a:p>
          <a:p>
            <a:r>
              <a:rPr lang="en-US" dirty="0"/>
              <a:t>Distractors = letters</a:t>
            </a:r>
          </a:p>
          <a:p>
            <a:r>
              <a:rPr lang="en-US" dirty="0"/>
              <a:t>Controlled process became automatic</a:t>
            </a:r>
          </a:p>
          <a:p>
            <a:endParaRPr lang="en-US" dirty="0"/>
          </a:p>
        </p:txBody>
      </p:sp>
    </p:spTree>
    <p:extLst>
      <p:ext uri="{BB962C8B-B14F-4D97-AF65-F5344CB8AC3E}">
        <p14:creationId xmlns:p14="http://schemas.microsoft.com/office/powerpoint/2010/main" val="2531446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D2F3B-3605-C9CD-2E65-F1BC9A18E714}"/>
              </a:ext>
            </a:extLst>
          </p:cNvPr>
          <p:cNvSpPr>
            <a:spLocks noGrp="1"/>
          </p:cNvSpPr>
          <p:nvPr>
            <p:ph type="title"/>
          </p:nvPr>
        </p:nvSpPr>
        <p:spPr/>
        <p:txBody>
          <a:bodyPr>
            <a:normAutofit/>
          </a:bodyPr>
          <a:lstStyle/>
          <a:p>
            <a:r>
              <a:rPr lang="en-US" dirty="0"/>
              <a:t>Varied mapping condition</a:t>
            </a:r>
          </a:p>
        </p:txBody>
      </p:sp>
      <p:sp>
        <p:nvSpPr>
          <p:cNvPr id="3" name="Content Placeholder 2">
            <a:extLst>
              <a:ext uri="{FF2B5EF4-FFF2-40B4-BE49-F238E27FC236}">
                <a16:creationId xmlns:a16="http://schemas.microsoft.com/office/drawing/2014/main" id="{15B3854C-BFE1-905C-1654-6A5EBA2D0ED9}"/>
              </a:ext>
            </a:extLst>
          </p:cNvPr>
          <p:cNvSpPr>
            <a:spLocks noGrp="1"/>
          </p:cNvSpPr>
          <p:nvPr>
            <p:ph idx="1"/>
          </p:nvPr>
        </p:nvSpPr>
        <p:spPr/>
        <p:txBody>
          <a:bodyPr/>
          <a:lstStyle/>
          <a:p>
            <a:r>
              <a:rPr lang="en-US" dirty="0"/>
              <a:t>Targets = letters</a:t>
            </a:r>
          </a:p>
          <a:p>
            <a:r>
              <a:rPr lang="en-US" dirty="0"/>
              <a:t>Distractors = letters</a:t>
            </a:r>
          </a:p>
          <a:p>
            <a:r>
              <a:rPr lang="en-US" dirty="0"/>
              <a:t>Target in one trial could be a distractor in another</a:t>
            </a:r>
          </a:p>
          <a:p>
            <a:pPr lvl="1"/>
            <a:r>
              <a:rPr lang="en-US" dirty="0"/>
              <a:t>And vice versa</a:t>
            </a:r>
          </a:p>
          <a:p>
            <a:r>
              <a:rPr lang="en-US" dirty="0"/>
              <a:t>Controlled processes stayed controlled</a:t>
            </a:r>
          </a:p>
        </p:txBody>
      </p:sp>
    </p:spTree>
    <p:extLst>
      <p:ext uri="{BB962C8B-B14F-4D97-AF65-F5344CB8AC3E}">
        <p14:creationId xmlns:p14="http://schemas.microsoft.com/office/powerpoint/2010/main" val="2458966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179A8-D301-7112-4722-75A3273A2AB3}"/>
              </a:ext>
            </a:extLst>
          </p:cNvPr>
          <p:cNvSpPr>
            <a:spLocks noGrp="1"/>
          </p:cNvSpPr>
          <p:nvPr>
            <p:ph type="title"/>
          </p:nvPr>
        </p:nvSpPr>
        <p:spPr/>
        <p:txBody>
          <a:bodyPr/>
          <a:lstStyle/>
          <a:p>
            <a:r>
              <a:rPr lang="en-US" dirty="0"/>
              <a:t>Schneider &amp; Shiffrin (1977)</a:t>
            </a:r>
          </a:p>
        </p:txBody>
      </p:sp>
      <p:sp>
        <p:nvSpPr>
          <p:cNvPr id="3" name="Content Placeholder 2">
            <a:extLst>
              <a:ext uri="{FF2B5EF4-FFF2-40B4-BE49-F238E27FC236}">
                <a16:creationId xmlns:a16="http://schemas.microsoft.com/office/drawing/2014/main" id="{880EB2E7-16F0-5944-4CC9-386A5B2D9C8B}"/>
              </a:ext>
            </a:extLst>
          </p:cNvPr>
          <p:cNvSpPr>
            <a:spLocks noGrp="1"/>
          </p:cNvSpPr>
          <p:nvPr>
            <p:ph idx="1"/>
          </p:nvPr>
        </p:nvSpPr>
        <p:spPr/>
        <p:txBody>
          <a:bodyPr/>
          <a:lstStyle/>
          <a:p>
            <a:r>
              <a:rPr lang="en-US" dirty="0"/>
              <a:t>Automatic processing</a:t>
            </a:r>
          </a:p>
          <a:p>
            <a:pPr lvl="1"/>
            <a:r>
              <a:rPr lang="en-US" dirty="0"/>
              <a:t>Used for easy tasks</a:t>
            </a:r>
          </a:p>
          <a:p>
            <a:pPr lvl="1"/>
            <a:r>
              <a:rPr lang="en-US" dirty="0"/>
              <a:t>Parallel processing</a:t>
            </a:r>
          </a:p>
          <a:p>
            <a:pPr lvl="1"/>
            <a:r>
              <a:rPr lang="en-US" dirty="0"/>
              <a:t>Background</a:t>
            </a:r>
          </a:p>
          <a:p>
            <a:pPr lvl="1"/>
            <a:r>
              <a:rPr lang="en-US" dirty="0"/>
              <a:t>Pop-out</a:t>
            </a:r>
          </a:p>
        </p:txBody>
      </p:sp>
    </p:spTree>
    <p:extLst>
      <p:ext uri="{BB962C8B-B14F-4D97-AF65-F5344CB8AC3E}">
        <p14:creationId xmlns:p14="http://schemas.microsoft.com/office/powerpoint/2010/main" val="1451068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0E2AB-7219-5D82-BA35-27A5A149186E}"/>
              </a:ext>
            </a:extLst>
          </p:cNvPr>
          <p:cNvSpPr>
            <a:spLocks noGrp="1"/>
          </p:cNvSpPr>
          <p:nvPr>
            <p:ph type="title"/>
          </p:nvPr>
        </p:nvSpPr>
        <p:spPr/>
        <p:txBody>
          <a:bodyPr/>
          <a:lstStyle/>
          <a:p>
            <a:r>
              <a:rPr lang="en-US" dirty="0"/>
              <a:t>Stuff</a:t>
            </a:r>
          </a:p>
        </p:txBody>
      </p:sp>
      <p:sp>
        <p:nvSpPr>
          <p:cNvPr id="3" name="Content Placeholder 2">
            <a:extLst>
              <a:ext uri="{FF2B5EF4-FFF2-40B4-BE49-F238E27FC236}">
                <a16:creationId xmlns:a16="http://schemas.microsoft.com/office/drawing/2014/main" id="{4BB7EF73-E262-BC4E-2A23-C1D2B4530DBD}"/>
              </a:ext>
            </a:extLst>
          </p:cNvPr>
          <p:cNvSpPr>
            <a:spLocks noGrp="1"/>
          </p:cNvSpPr>
          <p:nvPr>
            <p:ph idx="1"/>
          </p:nvPr>
        </p:nvSpPr>
        <p:spPr/>
        <p:txBody>
          <a:bodyPr/>
          <a:lstStyle/>
          <a:p>
            <a:r>
              <a:rPr lang="en-US" dirty="0"/>
              <a:t>[announcements go here]</a:t>
            </a:r>
          </a:p>
        </p:txBody>
      </p:sp>
    </p:spTree>
    <p:extLst>
      <p:ext uri="{BB962C8B-B14F-4D97-AF65-F5344CB8AC3E}">
        <p14:creationId xmlns:p14="http://schemas.microsoft.com/office/powerpoint/2010/main" val="227915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473BB-D1A2-C404-D605-EFB905A89E77}"/>
              </a:ext>
            </a:extLst>
          </p:cNvPr>
          <p:cNvSpPr>
            <a:spLocks noGrp="1"/>
          </p:cNvSpPr>
          <p:nvPr>
            <p:ph type="title"/>
          </p:nvPr>
        </p:nvSpPr>
        <p:spPr/>
        <p:txBody>
          <a:bodyPr/>
          <a:lstStyle/>
          <a:p>
            <a:r>
              <a:rPr lang="en-US" dirty="0"/>
              <a:t>Schneider &amp; Shiffrin (1977)</a:t>
            </a:r>
          </a:p>
        </p:txBody>
      </p:sp>
      <p:sp>
        <p:nvSpPr>
          <p:cNvPr id="3" name="Content Placeholder 2">
            <a:extLst>
              <a:ext uri="{FF2B5EF4-FFF2-40B4-BE49-F238E27FC236}">
                <a16:creationId xmlns:a16="http://schemas.microsoft.com/office/drawing/2014/main" id="{D139B7BE-E010-3179-D006-26C611D37EF8}"/>
              </a:ext>
            </a:extLst>
          </p:cNvPr>
          <p:cNvSpPr>
            <a:spLocks noGrp="1"/>
          </p:cNvSpPr>
          <p:nvPr>
            <p:ph idx="1"/>
          </p:nvPr>
        </p:nvSpPr>
        <p:spPr/>
        <p:txBody>
          <a:bodyPr/>
          <a:lstStyle/>
          <a:p>
            <a:r>
              <a:rPr lang="en-US" dirty="0"/>
              <a:t>Controlled processing</a:t>
            </a:r>
          </a:p>
          <a:p>
            <a:pPr lvl="1"/>
            <a:r>
              <a:rPr lang="en-US" dirty="0"/>
              <a:t>Difficult tasks</a:t>
            </a:r>
          </a:p>
          <a:p>
            <a:pPr lvl="1"/>
            <a:r>
              <a:rPr lang="en-US" dirty="0"/>
              <a:t>Unfamiliar processes</a:t>
            </a:r>
          </a:p>
          <a:p>
            <a:pPr lvl="1"/>
            <a:r>
              <a:rPr lang="en-US" dirty="0"/>
              <a:t>Serially operates (one thing processed at a time)</a:t>
            </a:r>
          </a:p>
          <a:p>
            <a:pPr lvl="1"/>
            <a:r>
              <a:rPr lang="en-US" dirty="0"/>
              <a:t>Requires attention</a:t>
            </a:r>
          </a:p>
          <a:p>
            <a:pPr lvl="1"/>
            <a:r>
              <a:rPr lang="en-US" dirty="0"/>
              <a:t>Capacity limited</a:t>
            </a:r>
          </a:p>
          <a:p>
            <a:pPr lvl="1"/>
            <a:r>
              <a:rPr lang="en-US" dirty="0"/>
              <a:t>Conscious control</a:t>
            </a:r>
          </a:p>
        </p:txBody>
      </p:sp>
    </p:spTree>
    <p:extLst>
      <p:ext uri="{BB962C8B-B14F-4D97-AF65-F5344CB8AC3E}">
        <p14:creationId xmlns:p14="http://schemas.microsoft.com/office/powerpoint/2010/main" val="1209130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8001F-B70F-9F95-36AB-0A656B24AB5F}"/>
              </a:ext>
            </a:extLst>
          </p:cNvPr>
          <p:cNvSpPr>
            <a:spLocks noGrp="1"/>
          </p:cNvSpPr>
          <p:nvPr>
            <p:ph type="title"/>
          </p:nvPr>
        </p:nvSpPr>
        <p:spPr/>
        <p:txBody>
          <a:bodyPr/>
          <a:lstStyle/>
          <a:p>
            <a:r>
              <a:rPr lang="en-US" dirty="0"/>
              <a:t>Experiment 1</a:t>
            </a:r>
          </a:p>
        </p:txBody>
      </p:sp>
      <p:sp>
        <p:nvSpPr>
          <p:cNvPr id="3" name="Content Placeholder 2">
            <a:extLst>
              <a:ext uri="{FF2B5EF4-FFF2-40B4-BE49-F238E27FC236}">
                <a16:creationId xmlns:a16="http://schemas.microsoft.com/office/drawing/2014/main" id="{3CA52DFB-84D6-73B2-7A34-546B61CEF505}"/>
              </a:ext>
            </a:extLst>
          </p:cNvPr>
          <p:cNvSpPr>
            <a:spLocks noGrp="1"/>
          </p:cNvSpPr>
          <p:nvPr>
            <p:ph sz="half" idx="1"/>
          </p:nvPr>
        </p:nvSpPr>
        <p:spPr>
          <a:xfrm>
            <a:off x="508000" y="1825625"/>
            <a:ext cx="5511800" cy="4548670"/>
          </a:xfrm>
        </p:spPr>
        <p:txBody>
          <a:bodyPr>
            <a:normAutofit/>
          </a:bodyPr>
          <a:lstStyle/>
          <a:p>
            <a:r>
              <a:rPr lang="en-US" dirty="0"/>
              <a:t>IF YOU HAVE A PC</a:t>
            </a:r>
          </a:p>
          <a:p>
            <a:pPr lvl="1"/>
            <a:r>
              <a:rPr lang="en-US" dirty="0"/>
              <a:t>Download the </a:t>
            </a:r>
            <a:r>
              <a:rPr lang="en-US" dirty="0" err="1"/>
              <a:t>flanker_demo</a:t>
            </a:r>
            <a:r>
              <a:rPr lang="en-US" dirty="0"/>
              <a:t> zip file</a:t>
            </a:r>
          </a:p>
          <a:p>
            <a:pPr lvl="1"/>
            <a:r>
              <a:rPr lang="en-US" dirty="0"/>
              <a:t>Open the zip file</a:t>
            </a:r>
          </a:p>
          <a:p>
            <a:pPr lvl="1"/>
            <a:r>
              <a:rPr lang="en-US" dirty="0"/>
              <a:t>Copy the folder inside</a:t>
            </a:r>
          </a:p>
          <a:p>
            <a:pPr lvl="1"/>
            <a:r>
              <a:rPr lang="en-US" dirty="0"/>
              <a:t>Paste it in your class folder or somewhere</a:t>
            </a:r>
          </a:p>
        </p:txBody>
      </p:sp>
      <p:sp>
        <p:nvSpPr>
          <p:cNvPr id="4" name="Content Placeholder 3">
            <a:extLst>
              <a:ext uri="{FF2B5EF4-FFF2-40B4-BE49-F238E27FC236}">
                <a16:creationId xmlns:a16="http://schemas.microsoft.com/office/drawing/2014/main" id="{D50A120E-8F04-0336-C005-6B8C687B52B6}"/>
              </a:ext>
            </a:extLst>
          </p:cNvPr>
          <p:cNvSpPr>
            <a:spLocks noGrp="1"/>
          </p:cNvSpPr>
          <p:nvPr>
            <p:ph sz="half" idx="2"/>
          </p:nvPr>
        </p:nvSpPr>
        <p:spPr>
          <a:xfrm>
            <a:off x="6172200" y="1825624"/>
            <a:ext cx="5633720" cy="4548671"/>
          </a:xfrm>
        </p:spPr>
        <p:txBody>
          <a:bodyPr>
            <a:normAutofit/>
          </a:bodyPr>
          <a:lstStyle/>
          <a:p>
            <a:r>
              <a:rPr lang="en-US" dirty="0"/>
              <a:t>If you DON’T have a PC</a:t>
            </a:r>
          </a:p>
          <a:p>
            <a:pPr lvl="1"/>
            <a:r>
              <a:rPr lang="en-US" dirty="0"/>
              <a:t>Just grab a class laptop</a:t>
            </a:r>
          </a:p>
          <a:p>
            <a:pPr lvl="1"/>
            <a:r>
              <a:rPr lang="en-US" dirty="0"/>
              <a:t>The file is on the desktop in the folder “cog lab experiments”</a:t>
            </a:r>
          </a:p>
          <a:p>
            <a:endParaRPr lang="en-US" dirty="0"/>
          </a:p>
        </p:txBody>
      </p:sp>
    </p:spTree>
    <p:extLst>
      <p:ext uri="{BB962C8B-B14F-4D97-AF65-F5344CB8AC3E}">
        <p14:creationId xmlns:p14="http://schemas.microsoft.com/office/powerpoint/2010/main" val="500259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3D3CF-7102-8E13-D841-9BFBBA56899F}"/>
              </a:ext>
            </a:extLst>
          </p:cNvPr>
          <p:cNvSpPr>
            <a:spLocks noGrp="1"/>
          </p:cNvSpPr>
          <p:nvPr>
            <p:ph type="title"/>
          </p:nvPr>
        </p:nvSpPr>
        <p:spPr/>
        <p:txBody>
          <a:bodyPr/>
          <a:lstStyle/>
          <a:p>
            <a:r>
              <a:rPr lang="en-US" dirty="0" err="1"/>
              <a:t>PsychoPY</a:t>
            </a:r>
            <a:r>
              <a:rPr lang="en-US" dirty="0"/>
              <a:t> experiment</a:t>
            </a:r>
          </a:p>
        </p:txBody>
      </p:sp>
      <p:sp>
        <p:nvSpPr>
          <p:cNvPr id="3" name="Content Placeholder 2">
            <a:extLst>
              <a:ext uri="{FF2B5EF4-FFF2-40B4-BE49-F238E27FC236}">
                <a16:creationId xmlns:a16="http://schemas.microsoft.com/office/drawing/2014/main" id="{1E68CC24-B662-1920-D433-612A6EC331A4}"/>
              </a:ext>
            </a:extLst>
          </p:cNvPr>
          <p:cNvSpPr>
            <a:spLocks noGrp="1"/>
          </p:cNvSpPr>
          <p:nvPr>
            <p:ph idx="1"/>
          </p:nvPr>
        </p:nvSpPr>
        <p:spPr/>
        <p:txBody>
          <a:bodyPr>
            <a:normAutofit/>
          </a:bodyPr>
          <a:lstStyle/>
          <a:p>
            <a:r>
              <a:rPr lang="en-US" dirty="0"/>
              <a:t>Open </a:t>
            </a:r>
            <a:r>
              <a:rPr lang="en-US" dirty="0" err="1"/>
              <a:t>psychopy</a:t>
            </a:r>
            <a:r>
              <a:rPr lang="en-US" dirty="0"/>
              <a:t> runner</a:t>
            </a:r>
          </a:p>
          <a:p>
            <a:r>
              <a:rPr lang="en-US" dirty="0"/>
              <a:t>Navigate to the appropriate folder</a:t>
            </a:r>
          </a:p>
          <a:p>
            <a:pPr lvl="1"/>
            <a:r>
              <a:rPr lang="en-US" dirty="0"/>
              <a:t>Your own PC = wherever you saved it</a:t>
            </a:r>
          </a:p>
          <a:p>
            <a:pPr lvl="1"/>
            <a:r>
              <a:rPr lang="en-US" dirty="0"/>
              <a:t>Class laptop = cog lab experiments -&gt; attentional control </a:t>
            </a:r>
            <a:r>
              <a:rPr lang="en-US" dirty="0" err="1"/>
              <a:t>exps</a:t>
            </a:r>
            <a:r>
              <a:rPr lang="en-US" dirty="0"/>
              <a:t> &amp; materials -&gt; 1 - flanker</a:t>
            </a:r>
          </a:p>
        </p:txBody>
      </p:sp>
    </p:spTree>
    <p:extLst>
      <p:ext uri="{BB962C8B-B14F-4D97-AF65-F5344CB8AC3E}">
        <p14:creationId xmlns:p14="http://schemas.microsoft.com/office/powerpoint/2010/main" val="40962810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6A9E6-E2BF-E198-FE3C-989FD32CD3F4}"/>
              </a:ext>
            </a:extLst>
          </p:cNvPr>
          <p:cNvSpPr>
            <a:spLocks noGrp="1"/>
          </p:cNvSpPr>
          <p:nvPr>
            <p:ph type="title"/>
          </p:nvPr>
        </p:nvSpPr>
        <p:spPr/>
        <p:txBody>
          <a:bodyPr/>
          <a:lstStyle/>
          <a:p>
            <a:r>
              <a:rPr lang="en-US" dirty="0" err="1"/>
              <a:t>Psychopy</a:t>
            </a:r>
            <a:r>
              <a:rPr lang="en-US" dirty="0"/>
              <a:t> experiment</a:t>
            </a:r>
          </a:p>
        </p:txBody>
      </p:sp>
      <p:sp>
        <p:nvSpPr>
          <p:cNvPr id="3" name="Content Placeholder 2">
            <a:extLst>
              <a:ext uri="{FF2B5EF4-FFF2-40B4-BE49-F238E27FC236}">
                <a16:creationId xmlns:a16="http://schemas.microsoft.com/office/drawing/2014/main" id="{2C35B902-3181-F115-6C22-82BA94B702C0}"/>
              </a:ext>
            </a:extLst>
          </p:cNvPr>
          <p:cNvSpPr>
            <a:spLocks noGrp="1"/>
          </p:cNvSpPr>
          <p:nvPr>
            <p:ph idx="1"/>
          </p:nvPr>
        </p:nvSpPr>
        <p:spPr/>
        <p:txBody>
          <a:bodyPr/>
          <a:lstStyle/>
          <a:p>
            <a:r>
              <a:rPr lang="en-US" dirty="0"/>
              <a:t>Add the .</a:t>
            </a:r>
            <a:r>
              <a:rPr lang="en-US" dirty="0" err="1"/>
              <a:t>psyexp</a:t>
            </a:r>
            <a:r>
              <a:rPr lang="en-US" dirty="0"/>
              <a:t> file (with the plus sign)</a:t>
            </a:r>
          </a:p>
          <a:p>
            <a:r>
              <a:rPr lang="en-US" dirty="0"/>
              <a:t>Press ‘play’</a:t>
            </a:r>
          </a:p>
          <a:p>
            <a:r>
              <a:rPr lang="en-US" dirty="0"/>
              <a:t>Enter your name</a:t>
            </a:r>
          </a:p>
          <a:p>
            <a:r>
              <a:rPr lang="en-US" dirty="0"/>
              <a:t>Go ahead!</a:t>
            </a:r>
          </a:p>
          <a:p>
            <a:endParaRPr lang="en-US" dirty="0"/>
          </a:p>
        </p:txBody>
      </p:sp>
    </p:spTree>
    <p:extLst>
      <p:ext uri="{BB962C8B-B14F-4D97-AF65-F5344CB8AC3E}">
        <p14:creationId xmlns:p14="http://schemas.microsoft.com/office/powerpoint/2010/main" val="41339185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6D988-2CFB-144B-C050-08322C4D7E35}"/>
              </a:ext>
            </a:extLst>
          </p:cNvPr>
          <p:cNvSpPr>
            <a:spLocks noGrp="1"/>
          </p:cNvSpPr>
          <p:nvPr>
            <p:ph type="title"/>
          </p:nvPr>
        </p:nvSpPr>
        <p:spPr/>
        <p:txBody>
          <a:bodyPr/>
          <a:lstStyle/>
          <a:p>
            <a:r>
              <a:rPr lang="en-US" dirty="0"/>
              <a:t>Once you’re done</a:t>
            </a:r>
          </a:p>
        </p:txBody>
      </p:sp>
      <p:sp>
        <p:nvSpPr>
          <p:cNvPr id="3" name="Content Placeholder 2">
            <a:extLst>
              <a:ext uri="{FF2B5EF4-FFF2-40B4-BE49-F238E27FC236}">
                <a16:creationId xmlns:a16="http://schemas.microsoft.com/office/drawing/2014/main" id="{5AA0D493-3A9D-49D5-6DF3-22F92CBD111D}"/>
              </a:ext>
            </a:extLst>
          </p:cNvPr>
          <p:cNvSpPr>
            <a:spLocks noGrp="1"/>
          </p:cNvSpPr>
          <p:nvPr>
            <p:ph idx="1"/>
          </p:nvPr>
        </p:nvSpPr>
        <p:spPr/>
        <p:txBody>
          <a:bodyPr/>
          <a:lstStyle/>
          <a:p>
            <a:r>
              <a:rPr lang="en-US" dirty="0"/>
              <a:t>We’ll do some stuff with the data together</a:t>
            </a:r>
          </a:p>
          <a:p>
            <a:pPr lvl="1"/>
            <a:r>
              <a:rPr lang="en-US" dirty="0"/>
              <a:t>Open up the experiment folder (like open the actual folder, not through </a:t>
            </a:r>
            <a:r>
              <a:rPr lang="en-US" dirty="0" err="1"/>
              <a:t>psychopy</a:t>
            </a:r>
            <a:r>
              <a:rPr lang="en-US" dirty="0"/>
              <a:t> runner)</a:t>
            </a:r>
          </a:p>
          <a:p>
            <a:pPr lvl="1"/>
            <a:r>
              <a:rPr lang="en-US" dirty="0"/>
              <a:t>Find the data folder inside that</a:t>
            </a:r>
          </a:p>
          <a:p>
            <a:pPr lvl="1"/>
            <a:r>
              <a:rPr lang="en-US" dirty="0"/>
              <a:t>Find your CSV (should have your name and be the most recent file) (open it)</a:t>
            </a:r>
          </a:p>
          <a:p>
            <a:r>
              <a:rPr lang="en-US" dirty="0"/>
              <a:t>Just sit quietly </a:t>
            </a:r>
          </a:p>
          <a:p>
            <a:r>
              <a:rPr lang="en-US" dirty="0"/>
              <a:t>Should take ~1-3 minutes</a:t>
            </a:r>
          </a:p>
        </p:txBody>
      </p:sp>
    </p:spTree>
    <p:extLst>
      <p:ext uri="{BB962C8B-B14F-4D97-AF65-F5344CB8AC3E}">
        <p14:creationId xmlns:p14="http://schemas.microsoft.com/office/powerpoint/2010/main" val="5523714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27594-07E3-CB2F-63BB-CE557389B46D}"/>
              </a:ext>
            </a:extLst>
          </p:cNvPr>
          <p:cNvSpPr>
            <a:spLocks noGrp="1"/>
          </p:cNvSpPr>
          <p:nvPr>
            <p:ph type="title"/>
          </p:nvPr>
        </p:nvSpPr>
        <p:spPr/>
        <p:txBody>
          <a:bodyPr/>
          <a:lstStyle/>
          <a:p>
            <a:r>
              <a:rPr lang="en-US" dirty="0"/>
              <a:t>Data stuff</a:t>
            </a:r>
          </a:p>
        </p:txBody>
      </p:sp>
      <p:sp>
        <p:nvSpPr>
          <p:cNvPr id="3" name="Content Placeholder 2">
            <a:extLst>
              <a:ext uri="{FF2B5EF4-FFF2-40B4-BE49-F238E27FC236}">
                <a16:creationId xmlns:a16="http://schemas.microsoft.com/office/drawing/2014/main" id="{F3BB0F5D-5ADD-06D0-40D7-CC073187A1BD}"/>
              </a:ext>
            </a:extLst>
          </p:cNvPr>
          <p:cNvSpPr>
            <a:spLocks noGrp="1"/>
          </p:cNvSpPr>
          <p:nvPr>
            <p:ph idx="1"/>
          </p:nvPr>
        </p:nvSpPr>
        <p:spPr/>
        <p:txBody>
          <a:bodyPr/>
          <a:lstStyle/>
          <a:p>
            <a:r>
              <a:rPr lang="en-US" dirty="0"/>
              <a:t>[What to do with data goes here]</a:t>
            </a:r>
          </a:p>
          <a:p>
            <a:r>
              <a:rPr lang="en-US" dirty="0"/>
              <a:t>[there are additional slides if you want some templates depending on what you want to do]</a:t>
            </a:r>
          </a:p>
        </p:txBody>
      </p:sp>
    </p:spTree>
    <p:extLst>
      <p:ext uri="{BB962C8B-B14F-4D97-AF65-F5344CB8AC3E}">
        <p14:creationId xmlns:p14="http://schemas.microsoft.com/office/powerpoint/2010/main" val="19988827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74B45-25B6-367C-C3E5-CDA601AC7F34}"/>
              </a:ext>
            </a:extLst>
          </p:cNvPr>
          <p:cNvSpPr>
            <a:spLocks noGrp="1"/>
          </p:cNvSpPr>
          <p:nvPr>
            <p:ph type="title"/>
          </p:nvPr>
        </p:nvSpPr>
        <p:spPr/>
        <p:txBody>
          <a:bodyPr/>
          <a:lstStyle/>
          <a:p>
            <a:r>
              <a:rPr lang="en-US" dirty="0"/>
              <a:t>Flanker</a:t>
            </a:r>
          </a:p>
        </p:txBody>
      </p:sp>
      <p:sp>
        <p:nvSpPr>
          <p:cNvPr id="3" name="Content Placeholder 2">
            <a:extLst>
              <a:ext uri="{FF2B5EF4-FFF2-40B4-BE49-F238E27FC236}">
                <a16:creationId xmlns:a16="http://schemas.microsoft.com/office/drawing/2014/main" id="{3B6D7038-6E2B-829B-A0AE-BB00E51B196D}"/>
              </a:ext>
            </a:extLst>
          </p:cNvPr>
          <p:cNvSpPr>
            <a:spLocks noGrp="1"/>
          </p:cNvSpPr>
          <p:nvPr>
            <p:ph idx="1"/>
          </p:nvPr>
        </p:nvSpPr>
        <p:spPr/>
        <p:txBody>
          <a:bodyPr>
            <a:normAutofit lnSpcReduction="10000"/>
          </a:bodyPr>
          <a:lstStyle/>
          <a:p>
            <a:r>
              <a:rPr lang="en-US" dirty="0"/>
              <a:t>Target in center</a:t>
            </a:r>
          </a:p>
          <a:p>
            <a:pPr lvl="1"/>
            <a:r>
              <a:rPr lang="en-US" dirty="0"/>
              <a:t>Arrow, letter</a:t>
            </a:r>
          </a:p>
          <a:p>
            <a:r>
              <a:rPr lang="en-US" dirty="0"/>
              <a:t>Flanked by surrounding distractors</a:t>
            </a:r>
          </a:p>
          <a:p>
            <a:pPr lvl="1"/>
            <a:r>
              <a:rPr lang="en-US" dirty="0"/>
              <a:t>Congruent</a:t>
            </a:r>
          </a:p>
          <a:p>
            <a:pPr lvl="2"/>
            <a:r>
              <a:rPr lang="en-US" dirty="0"/>
              <a:t>Doesn’t interfere with finding target</a:t>
            </a:r>
          </a:p>
          <a:p>
            <a:pPr lvl="2"/>
            <a:r>
              <a:rPr lang="en-US" dirty="0"/>
              <a:t>All same arrows, all same letters</a:t>
            </a:r>
          </a:p>
          <a:p>
            <a:pPr lvl="1"/>
            <a:r>
              <a:rPr lang="en-US" dirty="0"/>
              <a:t>Incongruent</a:t>
            </a:r>
          </a:p>
          <a:p>
            <a:pPr lvl="2"/>
            <a:r>
              <a:rPr lang="en-US" dirty="0"/>
              <a:t>Interferes with finding target</a:t>
            </a:r>
          </a:p>
          <a:p>
            <a:pPr lvl="2"/>
            <a:r>
              <a:rPr lang="en-US" dirty="0"/>
              <a:t>Different arrows, different letters</a:t>
            </a:r>
          </a:p>
        </p:txBody>
      </p:sp>
      <p:sp>
        <p:nvSpPr>
          <p:cNvPr id="5" name="TextBox 4">
            <a:extLst>
              <a:ext uri="{FF2B5EF4-FFF2-40B4-BE49-F238E27FC236}">
                <a16:creationId xmlns:a16="http://schemas.microsoft.com/office/drawing/2014/main" id="{857DC06E-048C-A1D3-600B-BF4F6E7C164B}"/>
              </a:ext>
            </a:extLst>
          </p:cNvPr>
          <p:cNvSpPr txBox="1"/>
          <p:nvPr/>
        </p:nvSpPr>
        <p:spPr>
          <a:xfrm>
            <a:off x="0" y="6488668"/>
            <a:ext cx="12192000" cy="369332"/>
          </a:xfrm>
          <a:prstGeom prst="rect">
            <a:avLst/>
          </a:prstGeom>
          <a:solidFill>
            <a:srgbClr val="FDE6EC"/>
          </a:solidFill>
        </p:spPr>
        <p:txBody>
          <a:bodyPr wrap="square">
            <a:spAutoFit/>
          </a:bodyPr>
          <a:lstStyle/>
          <a:p>
            <a:r>
              <a:rPr lang="en-US" sz="900" dirty="0">
                <a:effectLst/>
                <a:latin typeface="Grotesque Light" panose="020B0304020202020204" pitchFamily="34" charset="0"/>
              </a:rPr>
              <a:t>Eriksen, B. A., &amp; Eriksen, C. W. (1974). Effects of noise letters upon the identification of a target letter in a </a:t>
            </a:r>
            <a:r>
              <a:rPr lang="en-US" sz="900" dirty="0" err="1">
                <a:effectLst/>
                <a:latin typeface="Grotesque Light" panose="020B0304020202020204" pitchFamily="34" charset="0"/>
              </a:rPr>
              <a:t>nonsearch</a:t>
            </a:r>
            <a:r>
              <a:rPr lang="en-US" sz="900" dirty="0">
                <a:effectLst/>
                <a:latin typeface="Grotesque Light" panose="020B0304020202020204" pitchFamily="34" charset="0"/>
              </a:rPr>
              <a:t> task. </a:t>
            </a:r>
            <a:r>
              <a:rPr lang="en-US" sz="900" i="1" dirty="0">
                <a:effectLst/>
                <a:latin typeface="Grotesque Light" panose="020B0304020202020204" pitchFamily="34" charset="0"/>
              </a:rPr>
              <a:t>Perception &amp; Psychophysics</a:t>
            </a:r>
            <a:r>
              <a:rPr lang="en-US" sz="900" dirty="0">
                <a:effectLst/>
                <a:latin typeface="Grotesque Light" panose="020B0304020202020204" pitchFamily="34" charset="0"/>
              </a:rPr>
              <a:t>, </a:t>
            </a:r>
            <a:r>
              <a:rPr lang="en-US" sz="900" i="1" dirty="0">
                <a:effectLst/>
                <a:latin typeface="Grotesque Light" panose="020B0304020202020204" pitchFamily="34" charset="0"/>
              </a:rPr>
              <a:t>16</a:t>
            </a:r>
            <a:r>
              <a:rPr lang="en-US" sz="900" dirty="0">
                <a:effectLst/>
                <a:latin typeface="Grotesque Light" panose="020B0304020202020204" pitchFamily="34" charset="0"/>
              </a:rPr>
              <a:t>(1), 143–149. </a:t>
            </a:r>
            <a:r>
              <a:rPr lang="en-US" sz="900" dirty="0">
                <a:effectLst/>
                <a:latin typeface="Grotesque Light" panose="020B0304020202020204" pitchFamily="34" charset="0"/>
                <a:hlinkClick r:id="rId3"/>
              </a:rPr>
              <a:t>https://doi.org/10.3758/BF03203267</a:t>
            </a:r>
            <a:endParaRPr lang="en-US" sz="900" dirty="0">
              <a:effectLst/>
              <a:latin typeface="Grotesque Light" panose="020B0304020202020204" pitchFamily="34" charset="0"/>
            </a:endParaRPr>
          </a:p>
          <a:p>
            <a:r>
              <a:rPr lang="en-US" sz="900" dirty="0">
                <a:effectLst/>
                <a:latin typeface="Grotesque Light" panose="020B0304020202020204" pitchFamily="34" charset="0"/>
              </a:rPr>
              <a:t>Richard, K., &amp; Bashore, R. (1995). </a:t>
            </a:r>
            <a:r>
              <a:rPr lang="en-US" sz="900" i="1" dirty="0">
                <a:effectLst/>
                <a:latin typeface="Grotesque Light" panose="020B0304020202020204" pitchFamily="34" charset="0"/>
              </a:rPr>
              <a:t>Limits on the application of additive factors </a:t>
            </a:r>
            <a:r>
              <a:rPr lang="en-US" sz="900" i="1" dirty="0" err="1">
                <a:effectLst/>
                <a:latin typeface="Grotesque Light" panose="020B0304020202020204" pitchFamily="34" charset="0"/>
              </a:rPr>
              <a:t>logie</a:t>
            </a:r>
            <a:r>
              <a:rPr lang="en-US" sz="900" i="1" dirty="0">
                <a:effectLst/>
                <a:latin typeface="Grotesque Light" panose="020B0304020202020204" pitchFamily="34" charset="0"/>
              </a:rPr>
              <a:t>: Violations of stage robustness suggest a dual-process architecture to explain flanker effects on target processing</a:t>
            </a:r>
            <a:r>
              <a:rPr lang="en-US" sz="900" dirty="0">
                <a:effectLst/>
                <a:latin typeface="Grotesque Light" panose="020B0304020202020204" pitchFamily="34" charset="0"/>
              </a:rPr>
              <a:t>.</a:t>
            </a:r>
          </a:p>
        </p:txBody>
      </p:sp>
    </p:spTree>
    <p:extLst>
      <p:ext uri="{BB962C8B-B14F-4D97-AF65-F5344CB8AC3E}">
        <p14:creationId xmlns:p14="http://schemas.microsoft.com/office/powerpoint/2010/main" val="8506863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0FA77-B556-0ED8-8389-93EDB89F8727}"/>
              </a:ext>
            </a:extLst>
          </p:cNvPr>
          <p:cNvSpPr>
            <a:spLocks noGrp="1"/>
          </p:cNvSpPr>
          <p:nvPr>
            <p:ph type="title"/>
          </p:nvPr>
        </p:nvSpPr>
        <p:spPr/>
        <p:txBody>
          <a:bodyPr/>
          <a:lstStyle/>
          <a:p>
            <a:r>
              <a:rPr lang="en-US" dirty="0"/>
              <a:t>Congruent or incongruent?</a:t>
            </a:r>
          </a:p>
        </p:txBody>
      </p:sp>
      <p:sp>
        <p:nvSpPr>
          <p:cNvPr id="3" name="Content Placeholder 2">
            <a:extLst>
              <a:ext uri="{FF2B5EF4-FFF2-40B4-BE49-F238E27FC236}">
                <a16:creationId xmlns:a16="http://schemas.microsoft.com/office/drawing/2014/main" id="{3585CF06-C479-0D99-7672-FF28CF09D533}"/>
              </a:ext>
            </a:extLst>
          </p:cNvPr>
          <p:cNvSpPr>
            <a:spLocks noGrp="1"/>
          </p:cNvSpPr>
          <p:nvPr>
            <p:ph idx="1"/>
          </p:nvPr>
        </p:nvSpPr>
        <p:spPr/>
        <p:txBody>
          <a:bodyPr anchor="ctr">
            <a:normAutofit/>
          </a:bodyPr>
          <a:lstStyle/>
          <a:p>
            <a:pPr marL="0" indent="0" algn="ctr">
              <a:buNone/>
            </a:pPr>
            <a:r>
              <a:rPr lang="en-US" sz="19900" dirty="0"/>
              <a:t> </a:t>
            </a:r>
          </a:p>
        </p:txBody>
      </p:sp>
      <p:pic>
        <p:nvPicPr>
          <p:cNvPr id="12" name="Picture 11" descr="A white arrow pointing up&#10;&#10;AI-generated content may be incorrect.">
            <a:extLst>
              <a:ext uri="{FF2B5EF4-FFF2-40B4-BE49-F238E27FC236}">
                <a16:creationId xmlns:a16="http://schemas.microsoft.com/office/drawing/2014/main" id="{2EC830F3-4913-A6BC-F84C-4A4CF21CE0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0156" y="3253832"/>
            <a:ext cx="10532328" cy="1571121"/>
          </a:xfrm>
          <a:prstGeom prst="rect">
            <a:avLst/>
          </a:prstGeom>
        </p:spPr>
      </p:pic>
    </p:spTree>
    <p:extLst>
      <p:ext uri="{BB962C8B-B14F-4D97-AF65-F5344CB8AC3E}">
        <p14:creationId xmlns:p14="http://schemas.microsoft.com/office/powerpoint/2010/main" val="1752493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C2883-023F-006A-1118-4508A64452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538D71-6507-3149-3F6A-006935357802}"/>
              </a:ext>
            </a:extLst>
          </p:cNvPr>
          <p:cNvSpPr>
            <a:spLocks noGrp="1"/>
          </p:cNvSpPr>
          <p:nvPr>
            <p:ph type="title"/>
          </p:nvPr>
        </p:nvSpPr>
        <p:spPr/>
        <p:txBody>
          <a:bodyPr/>
          <a:lstStyle/>
          <a:p>
            <a:r>
              <a:rPr lang="en-US" dirty="0"/>
              <a:t>Congruent or incongruent?</a:t>
            </a:r>
          </a:p>
        </p:txBody>
      </p:sp>
      <p:sp>
        <p:nvSpPr>
          <p:cNvPr id="3" name="Content Placeholder 2">
            <a:extLst>
              <a:ext uri="{FF2B5EF4-FFF2-40B4-BE49-F238E27FC236}">
                <a16:creationId xmlns:a16="http://schemas.microsoft.com/office/drawing/2014/main" id="{75DEA9DF-D607-4CA5-4486-1BE319734D3E}"/>
              </a:ext>
            </a:extLst>
          </p:cNvPr>
          <p:cNvSpPr>
            <a:spLocks noGrp="1"/>
          </p:cNvSpPr>
          <p:nvPr>
            <p:ph idx="1"/>
          </p:nvPr>
        </p:nvSpPr>
        <p:spPr/>
        <p:txBody>
          <a:bodyPr anchor="ctr">
            <a:normAutofit/>
          </a:bodyPr>
          <a:lstStyle/>
          <a:p>
            <a:pPr marL="0" indent="0" algn="ctr">
              <a:buNone/>
            </a:pPr>
            <a:r>
              <a:rPr lang="en-US" sz="19900" dirty="0"/>
              <a:t> </a:t>
            </a:r>
          </a:p>
        </p:txBody>
      </p:sp>
      <p:pic>
        <p:nvPicPr>
          <p:cNvPr id="16" name="Picture 15" descr="A white arrow pointing down&#10;&#10;AI-generated content may be incorrect.">
            <a:extLst>
              <a:ext uri="{FF2B5EF4-FFF2-40B4-BE49-F238E27FC236}">
                <a16:creationId xmlns:a16="http://schemas.microsoft.com/office/drawing/2014/main" id="{16EE1658-FD5D-6DCD-8886-6189D4283B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071" y="3370212"/>
            <a:ext cx="10767857" cy="1338362"/>
          </a:xfrm>
          <a:prstGeom prst="rect">
            <a:avLst/>
          </a:prstGeom>
        </p:spPr>
      </p:pic>
    </p:spTree>
    <p:extLst>
      <p:ext uri="{BB962C8B-B14F-4D97-AF65-F5344CB8AC3E}">
        <p14:creationId xmlns:p14="http://schemas.microsoft.com/office/powerpoint/2010/main" val="8872186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A7EE2-2E2B-9152-FBAE-4438157345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DCFD68-D1AE-F5B5-B9B9-19D0694714BE}"/>
              </a:ext>
            </a:extLst>
          </p:cNvPr>
          <p:cNvSpPr>
            <a:spLocks noGrp="1"/>
          </p:cNvSpPr>
          <p:nvPr>
            <p:ph type="title"/>
          </p:nvPr>
        </p:nvSpPr>
        <p:spPr/>
        <p:txBody>
          <a:bodyPr/>
          <a:lstStyle/>
          <a:p>
            <a:r>
              <a:rPr lang="en-US" dirty="0"/>
              <a:t>Congruent or incongruent?</a:t>
            </a:r>
          </a:p>
        </p:txBody>
      </p:sp>
      <p:sp>
        <p:nvSpPr>
          <p:cNvPr id="3" name="Content Placeholder 2">
            <a:extLst>
              <a:ext uri="{FF2B5EF4-FFF2-40B4-BE49-F238E27FC236}">
                <a16:creationId xmlns:a16="http://schemas.microsoft.com/office/drawing/2014/main" id="{30B9CBFE-369C-0359-AF43-ACEA129847A7}"/>
              </a:ext>
            </a:extLst>
          </p:cNvPr>
          <p:cNvSpPr>
            <a:spLocks noGrp="1"/>
          </p:cNvSpPr>
          <p:nvPr>
            <p:ph idx="1"/>
          </p:nvPr>
        </p:nvSpPr>
        <p:spPr/>
        <p:txBody>
          <a:bodyPr anchor="ctr">
            <a:normAutofit/>
          </a:bodyPr>
          <a:lstStyle/>
          <a:p>
            <a:pPr marL="0" indent="0" algn="ctr">
              <a:buNone/>
            </a:pPr>
            <a:r>
              <a:rPr lang="en-US" sz="19900" dirty="0"/>
              <a:t> </a:t>
            </a:r>
          </a:p>
        </p:txBody>
      </p:sp>
      <p:pic>
        <p:nvPicPr>
          <p:cNvPr id="5" name="Picture 4" descr="A white arrow pointing to the right&#10;&#10;AI-generated content may be incorrect.">
            <a:extLst>
              <a:ext uri="{FF2B5EF4-FFF2-40B4-BE49-F238E27FC236}">
                <a16:creationId xmlns:a16="http://schemas.microsoft.com/office/drawing/2014/main" id="{4E8F7B8B-B241-2555-E4AE-B9498F21E7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071" y="3253832"/>
            <a:ext cx="10767857" cy="1571121"/>
          </a:xfrm>
          <a:prstGeom prst="rect">
            <a:avLst/>
          </a:prstGeom>
        </p:spPr>
      </p:pic>
    </p:spTree>
    <p:extLst>
      <p:ext uri="{BB962C8B-B14F-4D97-AF65-F5344CB8AC3E}">
        <p14:creationId xmlns:p14="http://schemas.microsoft.com/office/powerpoint/2010/main" val="2608899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2E8D3-D284-A190-62DF-AC3A0A618F42}"/>
              </a:ext>
            </a:extLst>
          </p:cNvPr>
          <p:cNvSpPr>
            <a:spLocks noGrp="1"/>
          </p:cNvSpPr>
          <p:nvPr>
            <p:ph type="title"/>
          </p:nvPr>
        </p:nvSpPr>
        <p:spPr/>
        <p:txBody>
          <a:bodyPr/>
          <a:lstStyle/>
          <a:p>
            <a:r>
              <a:rPr lang="en-US" dirty="0"/>
              <a:t>Today</a:t>
            </a:r>
          </a:p>
        </p:txBody>
      </p:sp>
      <p:sp>
        <p:nvSpPr>
          <p:cNvPr id="3" name="Content Placeholder 2">
            <a:extLst>
              <a:ext uri="{FF2B5EF4-FFF2-40B4-BE49-F238E27FC236}">
                <a16:creationId xmlns:a16="http://schemas.microsoft.com/office/drawing/2014/main" id="{AEADA496-9158-5E07-9F7C-2D6EC7B4B434}"/>
              </a:ext>
            </a:extLst>
          </p:cNvPr>
          <p:cNvSpPr>
            <a:spLocks noGrp="1"/>
          </p:cNvSpPr>
          <p:nvPr>
            <p:ph idx="1"/>
          </p:nvPr>
        </p:nvSpPr>
        <p:spPr/>
        <p:txBody>
          <a:bodyPr/>
          <a:lstStyle/>
          <a:p>
            <a:r>
              <a:rPr lang="en-US" dirty="0"/>
              <a:t>Attention</a:t>
            </a:r>
          </a:p>
          <a:p>
            <a:pPr lvl="1"/>
            <a:r>
              <a:rPr lang="en-US" i="1" dirty="0"/>
              <a:t>Focus</a:t>
            </a:r>
            <a:r>
              <a:rPr lang="en-US" dirty="0"/>
              <a:t> into attentional control</a:t>
            </a:r>
          </a:p>
        </p:txBody>
      </p:sp>
    </p:spTree>
    <p:extLst>
      <p:ext uri="{BB962C8B-B14F-4D97-AF65-F5344CB8AC3E}">
        <p14:creationId xmlns:p14="http://schemas.microsoft.com/office/powerpoint/2010/main" val="20766668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EEF345-9F08-82D2-0E1A-586D509D19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9D040D-9EC3-A5E7-CB04-439F37092A2F}"/>
              </a:ext>
            </a:extLst>
          </p:cNvPr>
          <p:cNvSpPr>
            <a:spLocks noGrp="1"/>
          </p:cNvSpPr>
          <p:nvPr>
            <p:ph type="title"/>
          </p:nvPr>
        </p:nvSpPr>
        <p:spPr/>
        <p:txBody>
          <a:bodyPr/>
          <a:lstStyle/>
          <a:p>
            <a:r>
              <a:rPr lang="en-US" dirty="0"/>
              <a:t>Congruent or incongruent?</a:t>
            </a:r>
          </a:p>
        </p:txBody>
      </p:sp>
      <p:sp>
        <p:nvSpPr>
          <p:cNvPr id="3" name="Content Placeholder 2">
            <a:extLst>
              <a:ext uri="{FF2B5EF4-FFF2-40B4-BE49-F238E27FC236}">
                <a16:creationId xmlns:a16="http://schemas.microsoft.com/office/drawing/2014/main" id="{60B155A1-3278-CBC3-5BA7-4035C58AF034}"/>
              </a:ext>
            </a:extLst>
          </p:cNvPr>
          <p:cNvSpPr>
            <a:spLocks noGrp="1"/>
          </p:cNvSpPr>
          <p:nvPr>
            <p:ph idx="1"/>
          </p:nvPr>
        </p:nvSpPr>
        <p:spPr/>
        <p:txBody>
          <a:bodyPr anchor="ctr">
            <a:normAutofit/>
          </a:bodyPr>
          <a:lstStyle/>
          <a:p>
            <a:pPr marL="0" indent="0" algn="ctr">
              <a:buNone/>
            </a:pPr>
            <a:r>
              <a:rPr lang="en-US" sz="19900" dirty="0"/>
              <a:t> </a:t>
            </a:r>
          </a:p>
        </p:txBody>
      </p:sp>
      <p:pic>
        <p:nvPicPr>
          <p:cNvPr id="5" name="Picture 4" descr="A white arrow pointing to the right&#10;&#10;AI-generated content may be incorrect.">
            <a:extLst>
              <a:ext uri="{FF2B5EF4-FFF2-40B4-BE49-F238E27FC236}">
                <a16:creationId xmlns:a16="http://schemas.microsoft.com/office/drawing/2014/main" id="{CA7BC418-0410-C898-B123-6B2C32CACF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0156" y="3253832"/>
            <a:ext cx="10532328" cy="1571121"/>
          </a:xfrm>
          <a:prstGeom prst="rect">
            <a:avLst/>
          </a:prstGeom>
        </p:spPr>
      </p:pic>
    </p:spTree>
    <p:extLst>
      <p:ext uri="{BB962C8B-B14F-4D97-AF65-F5344CB8AC3E}">
        <p14:creationId xmlns:p14="http://schemas.microsoft.com/office/powerpoint/2010/main" val="9785756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DC97C-7CAA-F51C-AEB6-DB77361F8776}"/>
              </a:ext>
            </a:extLst>
          </p:cNvPr>
          <p:cNvSpPr>
            <a:spLocks noGrp="1"/>
          </p:cNvSpPr>
          <p:nvPr>
            <p:ph type="title"/>
          </p:nvPr>
        </p:nvSpPr>
        <p:spPr/>
        <p:txBody>
          <a:bodyPr/>
          <a:lstStyle/>
          <a:p>
            <a:r>
              <a:rPr lang="en-US" dirty="0"/>
              <a:t>Flanker task</a:t>
            </a:r>
          </a:p>
        </p:txBody>
      </p:sp>
      <p:sp>
        <p:nvSpPr>
          <p:cNvPr id="3" name="Content Placeholder 2">
            <a:extLst>
              <a:ext uri="{FF2B5EF4-FFF2-40B4-BE49-F238E27FC236}">
                <a16:creationId xmlns:a16="http://schemas.microsoft.com/office/drawing/2014/main" id="{851B247A-0A49-A5E1-8C6A-3B46D725BF0F}"/>
              </a:ext>
            </a:extLst>
          </p:cNvPr>
          <p:cNvSpPr>
            <a:spLocks noGrp="1"/>
          </p:cNvSpPr>
          <p:nvPr>
            <p:ph idx="1"/>
          </p:nvPr>
        </p:nvSpPr>
        <p:spPr/>
        <p:txBody>
          <a:bodyPr/>
          <a:lstStyle/>
          <a:p>
            <a:r>
              <a:rPr lang="en-US" dirty="0"/>
              <a:t>Incongruent trials = harder</a:t>
            </a:r>
          </a:p>
          <a:p>
            <a:pPr lvl="1"/>
            <a:r>
              <a:rPr lang="en-US" dirty="0"/>
              <a:t>Lower performance (accuracy)</a:t>
            </a:r>
          </a:p>
          <a:p>
            <a:pPr lvl="1"/>
            <a:r>
              <a:rPr lang="en-US" dirty="0"/>
              <a:t>Higher response time</a:t>
            </a:r>
          </a:p>
          <a:p>
            <a:r>
              <a:rPr lang="en-US" dirty="0"/>
              <a:t>Will we see similar results?</a:t>
            </a:r>
          </a:p>
        </p:txBody>
      </p:sp>
    </p:spTree>
    <p:extLst>
      <p:ext uri="{BB962C8B-B14F-4D97-AF65-F5344CB8AC3E}">
        <p14:creationId xmlns:p14="http://schemas.microsoft.com/office/powerpoint/2010/main" val="24831446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999B8-E3EB-67D3-7F2C-816D9B489134}"/>
              </a:ext>
            </a:extLst>
          </p:cNvPr>
          <p:cNvSpPr>
            <a:spLocks noGrp="1"/>
          </p:cNvSpPr>
          <p:nvPr>
            <p:ph type="title"/>
          </p:nvPr>
        </p:nvSpPr>
        <p:spPr/>
        <p:txBody>
          <a:bodyPr/>
          <a:lstStyle/>
          <a:p>
            <a:r>
              <a:rPr lang="en-US" dirty="0"/>
              <a:t>Experiment 2</a:t>
            </a:r>
          </a:p>
        </p:txBody>
      </p:sp>
      <p:sp>
        <p:nvSpPr>
          <p:cNvPr id="3" name="Content Placeholder 2">
            <a:extLst>
              <a:ext uri="{FF2B5EF4-FFF2-40B4-BE49-F238E27FC236}">
                <a16:creationId xmlns:a16="http://schemas.microsoft.com/office/drawing/2014/main" id="{02EE65EE-37A7-0F06-0857-DE85EED34194}"/>
              </a:ext>
            </a:extLst>
          </p:cNvPr>
          <p:cNvSpPr>
            <a:spLocks noGrp="1"/>
          </p:cNvSpPr>
          <p:nvPr>
            <p:ph idx="1"/>
          </p:nvPr>
        </p:nvSpPr>
        <p:spPr/>
        <p:txBody>
          <a:bodyPr/>
          <a:lstStyle/>
          <a:p>
            <a:r>
              <a:rPr lang="en-US" dirty="0"/>
              <a:t>Canvas -&gt; download the experiment 2 zip file -&gt; open it -&gt; save the folder inside somewhere you know where it is </a:t>
            </a:r>
          </a:p>
          <a:p>
            <a:r>
              <a:rPr lang="en-US" dirty="0" err="1"/>
              <a:t>PsychoPY</a:t>
            </a:r>
            <a:r>
              <a:rPr lang="en-US" dirty="0"/>
              <a:t> runner -&gt; add task -&gt; add the </a:t>
            </a:r>
            <a:r>
              <a:rPr lang="en-US" dirty="0" err="1"/>
              <a:t>psyexp</a:t>
            </a:r>
            <a:r>
              <a:rPr lang="en-US" dirty="0"/>
              <a:t> file from the right folder -&gt; click play</a:t>
            </a:r>
          </a:p>
          <a:p>
            <a:r>
              <a:rPr lang="en-US" dirty="0"/>
              <a:t>On cog laptops </a:t>
            </a:r>
          </a:p>
          <a:p>
            <a:pPr lvl="1"/>
            <a:r>
              <a:rPr lang="en-US" dirty="0"/>
              <a:t>Folder = 2 - </a:t>
            </a:r>
            <a:r>
              <a:rPr lang="en-US" dirty="0" err="1"/>
              <a:t>stroop</a:t>
            </a:r>
            <a:endParaRPr lang="en-US" dirty="0"/>
          </a:p>
        </p:txBody>
      </p:sp>
    </p:spTree>
    <p:extLst>
      <p:ext uri="{BB962C8B-B14F-4D97-AF65-F5344CB8AC3E}">
        <p14:creationId xmlns:p14="http://schemas.microsoft.com/office/powerpoint/2010/main" val="3348049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22EE3-B23E-E24E-6BF5-1A137DDF9D9B}"/>
              </a:ext>
            </a:extLst>
          </p:cNvPr>
          <p:cNvSpPr>
            <a:spLocks noGrp="1"/>
          </p:cNvSpPr>
          <p:nvPr>
            <p:ph type="title"/>
          </p:nvPr>
        </p:nvSpPr>
        <p:spPr/>
        <p:txBody>
          <a:bodyPr/>
          <a:lstStyle/>
          <a:p>
            <a:r>
              <a:rPr lang="en-US" dirty="0"/>
              <a:t>Data stuff</a:t>
            </a:r>
          </a:p>
        </p:txBody>
      </p:sp>
      <p:sp>
        <p:nvSpPr>
          <p:cNvPr id="3" name="Content Placeholder 2">
            <a:extLst>
              <a:ext uri="{FF2B5EF4-FFF2-40B4-BE49-F238E27FC236}">
                <a16:creationId xmlns:a16="http://schemas.microsoft.com/office/drawing/2014/main" id="{B839E61D-216D-E1D5-B6BB-F5148B8EF484}"/>
              </a:ext>
            </a:extLst>
          </p:cNvPr>
          <p:cNvSpPr>
            <a:spLocks noGrp="1"/>
          </p:cNvSpPr>
          <p:nvPr>
            <p:ph idx="1"/>
          </p:nvPr>
        </p:nvSpPr>
        <p:spPr/>
        <p:txBody>
          <a:bodyPr/>
          <a:lstStyle/>
          <a:p>
            <a:r>
              <a:rPr lang="en-US" dirty="0"/>
              <a:t>Open your CSV file (the one on top when you sort by date modified)</a:t>
            </a:r>
          </a:p>
          <a:p>
            <a:r>
              <a:rPr lang="en-US" dirty="0"/>
              <a:t>Find these columns</a:t>
            </a:r>
          </a:p>
          <a:p>
            <a:r>
              <a:rPr lang="en-US" dirty="0"/>
              <a:t>Scroll down</a:t>
            </a:r>
          </a:p>
          <a:p>
            <a:r>
              <a:rPr lang="en-US" dirty="0"/>
              <a:t>Find your 3 totals</a:t>
            </a:r>
          </a:p>
          <a:p>
            <a:r>
              <a:rPr lang="en-US" dirty="0"/>
              <a:t>Come up front and type them in excel</a:t>
            </a:r>
          </a:p>
          <a:p>
            <a:endParaRPr lang="en-US" dirty="0"/>
          </a:p>
        </p:txBody>
      </p:sp>
      <p:pic>
        <p:nvPicPr>
          <p:cNvPr id="5" name="Picture 4">
            <a:extLst>
              <a:ext uri="{FF2B5EF4-FFF2-40B4-BE49-F238E27FC236}">
                <a16:creationId xmlns:a16="http://schemas.microsoft.com/office/drawing/2014/main" id="{0F9F95DD-516F-9027-E02A-16914ADE031C}"/>
              </a:ext>
            </a:extLst>
          </p:cNvPr>
          <p:cNvPicPr>
            <a:picLocks noChangeAspect="1"/>
          </p:cNvPicPr>
          <p:nvPr/>
        </p:nvPicPr>
        <p:blipFill>
          <a:blip r:embed="rId3"/>
          <a:stretch>
            <a:fillRect/>
          </a:stretch>
        </p:blipFill>
        <p:spPr>
          <a:xfrm>
            <a:off x="5335098" y="2474136"/>
            <a:ext cx="6470822" cy="1909728"/>
          </a:xfrm>
          <a:prstGeom prst="rect">
            <a:avLst/>
          </a:prstGeom>
        </p:spPr>
      </p:pic>
    </p:spTree>
    <p:extLst>
      <p:ext uri="{BB962C8B-B14F-4D97-AF65-F5344CB8AC3E}">
        <p14:creationId xmlns:p14="http://schemas.microsoft.com/office/powerpoint/2010/main" val="38498071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F26BB-02EC-15C7-B65F-DF2DBAABE75A}"/>
              </a:ext>
            </a:extLst>
          </p:cNvPr>
          <p:cNvSpPr>
            <a:spLocks noGrp="1"/>
          </p:cNvSpPr>
          <p:nvPr>
            <p:ph type="title"/>
          </p:nvPr>
        </p:nvSpPr>
        <p:spPr/>
        <p:txBody>
          <a:bodyPr/>
          <a:lstStyle/>
          <a:p>
            <a:r>
              <a:rPr lang="en-US" dirty="0"/>
              <a:t>Experiment 2</a:t>
            </a:r>
          </a:p>
        </p:txBody>
      </p:sp>
      <p:sp>
        <p:nvSpPr>
          <p:cNvPr id="3" name="Content Placeholder 2">
            <a:extLst>
              <a:ext uri="{FF2B5EF4-FFF2-40B4-BE49-F238E27FC236}">
                <a16:creationId xmlns:a16="http://schemas.microsoft.com/office/drawing/2014/main" id="{0DE7DB50-0610-D27C-03B0-DFE6C7317A12}"/>
              </a:ext>
            </a:extLst>
          </p:cNvPr>
          <p:cNvSpPr>
            <a:spLocks noGrp="1"/>
          </p:cNvSpPr>
          <p:nvPr>
            <p:ph idx="1"/>
          </p:nvPr>
        </p:nvSpPr>
        <p:spPr/>
        <p:txBody>
          <a:bodyPr/>
          <a:lstStyle/>
          <a:p>
            <a:r>
              <a:rPr lang="en-US" dirty="0"/>
              <a:t>What did you just do?</a:t>
            </a:r>
          </a:p>
        </p:txBody>
      </p:sp>
    </p:spTree>
    <p:extLst>
      <p:ext uri="{BB962C8B-B14F-4D97-AF65-F5344CB8AC3E}">
        <p14:creationId xmlns:p14="http://schemas.microsoft.com/office/powerpoint/2010/main" val="24199865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27848-82C8-D86A-D68B-117A54BF6320}"/>
              </a:ext>
            </a:extLst>
          </p:cNvPr>
          <p:cNvSpPr>
            <a:spLocks noGrp="1"/>
          </p:cNvSpPr>
          <p:nvPr>
            <p:ph type="title"/>
          </p:nvPr>
        </p:nvSpPr>
        <p:spPr/>
        <p:txBody>
          <a:bodyPr/>
          <a:lstStyle/>
          <a:p>
            <a:r>
              <a:rPr lang="en-US" dirty="0"/>
              <a:t>Stroop Task </a:t>
            </a:r>
          </a:p>
        </p:txBody>
      </p:sp>
      <p:sp>
        <p:nvSpPr>
          <p:cNvPr id="3" name="Content Placeholder 2">
            <a:extLst>
              <a:ext uri="{FF2B5EF4-FFF2-40B4-BE49-F238E27FC236}">
                <a16:creationId xmlns:a16="http://schemas.microsoft.com/office/drawing/2014/main" id="{04684FBA-0817-BFC0-C006-D5759382B215}"/>
              </a:ext>
            </a:extLst>
          </p:cNvPr>
          <p:cNvSpPr>
            <a:spLocks noGrp="1"/>
          </p:cNvSpPr>
          <p:nvPr>
            <p:ph idx="1"/>
          </p:nvPr>
        </p:nvSpPr>
        <p:spPr/>
        <p:txBody>
          <a:bodyPr/>
          <a:lstStyle/>
          <a:p>
            <a:r>
              <a:rPr lang="en-US" dirty="0"/>
              <a:t>John Ridley Stroop (1935)</a:t>
            </a:r>
          </a:p>
          <a:p>
            <a:r>
              <a:rPr lang="en-US" dirty="0"/>
              <a:t>See color words</a:t>
            </a:r>
          </a:p>
          <a:p>
            <a:pPr lvl="1"/>
            <a:r>
              <a:rPr lang="en-US" dirty="0"/>
              <a:t>Printed in conflicting (incongruent) colors</a:t>
            </a:r>
          </a:p>
          <a:p>
            <a:r>
              <a:rPr lang="en-US" dirty="0"/>
              <a:t>Name the ink color</a:t>
            </a:r>
          </a:p>
          <a:p>
            <a:pPr lvl="1"/>
            <a:r>
              <a:rPr lang="en-US" dirty="0"/>
              <a:t>Congruent words faster than incongruent words</a:t>
            </a:r>
          </a:p>
        </p:txBody>
      </p:sp>
    </p:spTree>
    <p:extLst>
      <p:ext uri="{BB962C8B-B14F-4D97-AF65-F5344CB8AC3E}">
        <p14:creationId xmlns:p14="http://schemas.microsoft.com/office/powerpoint/2010/main" val="40578506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D48C2-E094-8523-B312-48B700B85314}"/>
              </a:ext>
            </a:extLst>
          </p:cNvPr>
          <p:cNvSpPr>
            <a:spLocks noGrp="1"/>
          </p:cNvSpPr>
          <p:nvPr>
            <p:ph type="title"/>
          </p:nvPr>
        </p:nvSpPr>
        <p:spPr/>
        <p:txBody>
          <a:bodyPr/>
          <a:lstStyle/>
          <a:p>
            <a:r>
              <a:rPr lang="en-US" dirty="0"/>
              <a:t>Stroop task</a:t>
            </a:r>
          </a:p>
        </p:txBody>
      </p:sp>
      <p:sp>
        <p:nvSpPr>
          <p:cNvPr id="3" name="Content Placeholder 2">
            <a:extLst>
              <a:ext uri="{FF2B5EF4-FFF2-40B4-BE49-F238E27FC236}">
                <a16:creationId xmlns:a16="http://schemas.microsoft.com/office/drawing/2014/main" id="{89E4886D-372B-6801-8D59-851A0AD969EE}"/>
              </a:ext>
            </a:extLst>
          </p:cNvPr>
          <p:cNvSpPr>
            <a:spLocks noGrp="1"/>
          </p:cNvSpPr>
          <p:nvPr>
            <p:ph idx="1"/>
          </p:nvPr>
        </p:nvSpPr>
        <p:spPr/>
        <p:txBody>
          <a:bodyPr/>
          <a:lstStyle/>
          <a:p>
            <a:r>
              <a:rPr lang="en-US" dirty="0"/>
              <a:t>Naming colors = automatic?</a:t>
            </a:r>
          </a:p>
          <a:p>
            <a:pPr lvl="1"/>
            <a:r>
              <a:rPr lang="en-US" dirty="0"/>
              <a:t>Visual recognition</a:t>
            </a:r>
          </a:p>
          <a:p>
            <a:r>
              <a:rPr lang="en-US" dirty="0"/>
              <a:t>Naming words = automatic?</a:t>
            </a:r>
          </a:p>
          <a:p>
            <a:pPr lvl="1"/>
            <a:r>
              <a:rPr lang="en-US" dirty="0"/>
              <a:t>So much practice reading that it requires little attention</a:t>
            </a:r>
          </a:p>
          <a:p>
            <a:r>
              <a:rPr lang="en-US" dirty="0"/>
              <a:t>Conflicting color of word vs meaning of word = difficult!</a:t>
            </a:r>
          </a:p>
          <a:p>
            <a:pPr lvl="1"/>
            <a:r>
              <a:rPr lang="en-US" dirty="0"/>
              <a:t>Turn off the automatic reading process</a:t>
            </a:r>
          </a:p>
        </p:txBody>
      </p:sp>
    </p:spTree>
    <p:extLst>
      <p:ext uri="{BB962C8B-B14F-4D97-AF65-F5344CB8AC3E}">
        <p14:creationId xmlns:p14="http://schemas.microsoft.com/office/powerpoint/2010/main" val="24490415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40C64-1EA5-FB46-56ED-04B65D0869D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DAE4603-B280-36E4-4824-7FF8BD236FE8}"/>
              </a:ext>
            </a:extLst>
          </p:cNvPr>
          <p:cNvSpPr>
            <a:spLocks noGrp="1"/>
          </p:cNvSpPr>
          <p:nvPr>
            <p:ph idx="1"/>
          </p:nvPr>
        </p:nvSpPr>
        <p:spPr/>
        <p:txBody>
          <a:bodyPr/>
          <a:lstStyle/>
          <a:p>
            <a:r>
              <a:rPr lang="en-US" dirty="0"/>
              <a:t>Reading is typically faster than color naming (about 100 –200 </a:t>
            </a:r>
            <a:r>
              <a:rPr lang="en-US" dirty="0" err="1"/>
              <a:t>ms</a:t>
            </a:r>
            <a:r>
              <a:rPr lang="en-US" dirty="0"/>
              <a:t> difference; Roelofs, 2003))</a:t>
            </a:r>
          </a:p>
        </p:txBody>
      </p:sp>
    </p:spTree>
    <p:extLst>
      <p:ext uri="{BB962C8B-B14F-4D97-AF65-F5344CB8AC3E}">
        <p14:creationId xmlns:p14="http://schemas.microsoft.com/office/powerpoint/2010/main" val="38369958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7827F-60D3-3CA0-A4F0-F62E195E1104}"/>
              </a:ext>
            </a:extLst>
          </p:cNvPr>
          <p:cNvSpPr>
            <a:spLocks noGrp="1"/>
          </p:cNvSpPr>
          <p:nvPr>
            <p:ph type="title"/>
          </p:nvPr>
        </p:nvSpPr>
        <p:spPr/>
        <p:txBody>
          <a:bodyPr/>
          <a:lstStyle/>
          <a:p>
            <a:r>
              <a:rPr lang="en-US" dirty="0"/>
              <a:t>Congruent or incongruent?</a:t>
            </a:r>
          </a:p>
        </p:txBody>
      </p:sp>
      <p:sp>
        <p:nvSpPr>
          <p:cNvPr id="3" name="Content Placeholder 2">
            <a:extLst>
              <a:ext uri="{FF2B5EF4-FFF2-40B4-BE49-F238E27FC236}">
                <a16:creationId xmlns:a16="http://schemas.microsoft.com/office/drawing/2014/main" id="{96961C9F-5444-A22B-EFA6-1E83408BA04A}"/>
              </a:ext>
            </a:extLst>
          </p:cNvPr>
          <p:cNvSpPr>
            <a:spLocks noGrp="1"/>
          </p:cNvSpPr>
          <p:nvPr>
            <p:ph idx="1"/>
          </p:nvPr>
        </p:nvSpPr>
        <p:spPr/>
        <p:txBody>
          <a:bodyPr anchor="ctr">
            <a:normAutofit/>
          </a:bodyPr>
          <a:lstStyle/>
          <a:p>
            <a:pPr marL="0" indent="0" algn="ctr">
              <a:buNone/>
            </a:pPr>
            <a:r>
              <a:rPr lang="en-US" sz="28700" dirty="0">
                <a:solidFill>
                  <a:srgbClr val="FF0000"/>
                </a:solidFill>
              </a:rPr>
              <a:t>RED</a:t>
            </a:r>
          </a:p>
        </p:txBody>
      </p:sp>
    </p:spTree>
    <p:extLst>
      <p:ext uri="{BB962C8B-B14F-4D97-AF65-F5344CB8AC3E}">
        <p14:creationId xmlns:p14="http://schemas.microsoft.com/office/powerpoint/2010/main" val="6078574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D40A0-EB78-5994-739A-7E5ED6394C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89339E-BCBC-8CB4-C11B-57954ACB664E}"/>
              </a:ext>
            </a:extLst>
          </p:cNvPr>
          <p:cNvSpPr>
            <a:spLocks noGrp="1"/>
          </p:cNvSpPr>
          <p:nvPr>
            <p:ph type="title"/>
          </p:nvPr>
        </p:nvSpPr>
        <p:spPr/>
        <p:txBody>
          <a:bodyPr/>
          <a:lstStyle/>
          <a:p>
            <a:r>
              <a:rPr lang="en-US" dirty="0"/>
              <a:t>Congruent or incongruent?</a:t>
            </a:r>
          </a:p>
        </p:txBody>
      </p:sp>
      <p:sp>
        <p:nvSpPr>
          <p:cNvPr id="3" name="Content Placeholder 2">
            <a:extLst>
              <a:ext uri="{FF2B5EF4-FFF2-40B4-BE49-F238E27FC236}">
                <a16:creationId xmlns:a16="http://schemas.microsoft.com/office/drawing/2014/main" id="{AEF1B0FF-AE52-5593-C212-71539267F6FE}"/>
              </a:ext>
            </a:extLst>
          </p:cNvPr>
          <p:cNvSpPr>
            <a:spLocks noGrp="1"/>
          </p:cNvSpPr>
          <p:nvPr>
            <p:ph idx="1"/>
          </p:nvPr>
        </p:nvSpPr>
        <p:spPr/>
        <p:txBody>
          <a:bodyPr anchor="ctr">
            <a:normAutofit/>
          </a:bodyPr>
          <a:lstStyle/>
          <a:p>
            <a:pPr marL="0" indent="0" algn="ctr">
              <a:buNone/>
            </a:pPr>
            <a:r>
              <a:rPr lang="en-US" sz="20800" dirty="0">
                <a:solidFill>
                  <a:schemeClr val="accent4"/>
                </a:solidFill>
              </a:rPr>
              <a:t>GREEN</a:t>
            </a:r>
          </a:p>
        </p:txBody>
      </p:sp>
    </p:spTree>
    <p:extLst>
      <p:ext uri="{BB962C8B-B14F-4D97-AF65-F5344CB8AC3E}">
        <p14:creationId xmlns:p14="http://schemas.microsoft.com/office/powerpoint/2010/main" val="3114146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Attention</a:t>
            </a:r>
          </a:p>
        </p:txBody>
      </p:sp>
      <p:sp>
        <p:nvSpPr>
          <p:cNvPr id="3" name="Subtitle 2"/>
          <p:cNvSpPr>
            <a:spLocks noGrp="1"/>
          </p:cNvSpPr>
          <p:nvPr>
            <p:ph type="subTitle" idx="1"/>
          </p:nvPr>
        </p:nvSpPr>
        <p:spPr/>
        <p:txBody>
          <a:bodyPr/>
          <a:lstStyle/>
          <a:p>
            <a:r>
              <a:rPr lang="en-US" dirty="0"/>
              <a:t>How can we focus and control our attention?</a:t>
            </a:r>
          </a:p>
        </p:txBody>
      </p:sp>
      <p:sp>
        <p:nvSpPr>
          <p:cNvPr id="7" name="Slide Number Placeholder 6"/>
          <p:cNvSpPr>
            <a:spLocks noGrp="1"/>
          </p:cNvSpPr>
          <p:nvPr>
            <p:ph type="sldNum" sz="quarter" idx="12"/>
          </p:nvPr>
        </p:nvSpPr>
        <p:spPr/>
        <p:txBody>
          <a:bodyPr/>
          <a:lstStyle/>
          <a:p>
            <a:fld id="{66D625CD-097D-482B-AF57-65A2357DA265}" type="slidenum">
              <a:rPr lang="en-US" smtClean="0"/>
              <a:t>4</a:t>
            </a:fld>
            <a:endParaRPr lang="en-US"/>
          </a:p>
        </p:txBody>
      </p:sp>
    </p:spTree>
    <p:extLst>
      <p:ext uri="{BB962C8B-B14F-4D97-AF65-F5344CB8AC3E}">
        <p14:creationId xmlns:p14="http://schemas.microsoft.com/office/powerpoint/2010/main" val="25622531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0F5C4D-F9B3-665A-2524-05AF00084F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6133A2-3F7D-E8DA-290B-C370CCE25442}"/>
              </a:ext>
            </a:extLst>
          </p:cNvPr>
          <p:cNvSpPr>
            <a:spLocks noGrp="1"/>
          </p:cNvSpPr>
          <p:nvPr>
            <p:ph type="title"/>
          </p:nvPr>
        </p:nvSpPr>
        <p:spPr/>
        <p:txBody>
          <a:bodyPr/>
          <a:lstStyle/>
          <a:p>
            <a:r>
              <a:rPr lang="en-US" dirty="0"/>
              <a:t>Congruent or incongruent?</a:t>
            </a:r>
          </a:p>
        </p:txBody>
      </p:sp>
      <p:sp>
        <p:nvSpPr>
          <p:cNvPr id="3" name="Content Placeholder 2">
            <a:extLst>
              <a:ext uri="{FF2B5EF4-FFF2-40B4-BE49-F238E27FC236}">
                <a16:creationId xmlns:a16="http://schemas.microsoft.com/office/drawing/2014/main" id="{774476AC-AEBD-A1D8-835F-BF3B2A0F1ED5}"/>
              </a:ext>
            </a:extLst>
          </p:cNvPr>
          <p:cNvSpPr>
            <a:spLocks noGrp="1"/>
          </p:cNvSpPr>
          <p:nvPr>
            <p:ph idx="1"/>
          </p:nvPr>
        </p:nvSpPr>
        <p:spPr/>
        <p:txBody>
          <a:bodyPr>
            <a:normAutofit/>
          </a:bodyPr>
          <a:lstStyle/>
          <a:p>
            <a:pPr marL="0" indent="0" algn="ctr">
              <a:buNone/>
            </a:pPr>
            <a:r>
              <a:rPr lang="en-US" sz="28700" dirty="0">
                <a:solidFill>
                  <a:schemeClr val="accent6"/>
                </a:solidFill>
              </a:rPr>
              <a:t>BLUE</a:t>
            </a:r>
          </a:p>
        </p:txBody>
      </p:sp>
    </p:spTree>
    <p:extLst>
      <p:ext uri="{BB962C8B-B14F-4D97-AF65-F5344CB8AC3E}">
        <p14:creationId xmlns:p14="http://schemas.microsoft.com/office/powerpoint/2010/main" val="10143412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ED1FD-A708-77BB-EAAE-78865CA81E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299996-7FF3-A659-3447-95E672112F42}"/>
              </a:ext>
            </a:extLst>
          </p:cNvPr>
          <p:cNvSpPr>
            <a:spLocks noGrp="1"/>
          </p:cNvSpPr>
          <p:nvPr>
            <p:ph type="title"/>
          </p:nvPr>
        </p:nvSpPr>
        <p:spPr/>
        <p:txBody>
          <a:bodyPr/>
          <a:lstStyle/>
          <a:p>
            <a:r>
              <a:rPr lang="en-US" dirty="0"/>
              <a:t>Congruent or incongruent?</a:t>
            </a:r>
          </a:p>
        </p:txBody>
      </p:sp>
      <p:sp>
        <p:nvSpPr>
          <p:cNvPr id="3" name="Content Placeholder 2">
            <a:extLst>
              <a:ext uri="{FF2B5EF4-FFF2-40B4-BE49-F238E27FC236}">
                <a16:creationId xmlns:a16="http://schemas.microsoft.com/office/drawing/2014/main" id="{E9204C66-157F-59ED-1821-07051A67D072}"/>
              </a:ext>
            </a:extLst>
          </p:cNvPr>
          <p:cNvSpPr>
            <a:spLocks noGrp="1"/>
          </p:cNvSpPr>
          <p:nvPr>
            <p:ph idx="1"/>
          </p:nvPr>
        </p:nvSpPr>
        <p:spPr/>
        <p:txBody>
          <a:bodyPr anchor="ctr">
            <a:normAutofit fontScale="70000" lnSpcReduction="20000"/>
          </a:bodyPr>
          <a:lstStyle/>
          <a:p>
            <a:pPr marL="0" indent="0" algn="ctr">
              <a:buNone/>
            </a:pPr>
            <a:r>
              <a:rPr lang="en-US" sz="28700" dirty="0">
                <a:solidFill>
                  <a:srgbClr val="FFFF00"/>
                </a:solidFill>
                <a:effectLst>
                  <a:outerShdw blurRad="38100" dist="38100" dir="2700000" algn="tl">
                    <a:srgbClr val="000000">
                      <a:alpha val="43137"/>
                    </a:srgbClr>
                  </a:outerShdw>
                </a:effectLst>
              </a:rPr>
              <a:t>YELLOW</a:t>
            </a:r>
          </a:p>
        </p:txBody>
      </p:sp>
    </p:spTree>
    <p:extLst>
      <p:ext uri="{BB962C8B-B14F-4D97-AF65-F5344CB8AC3E}">
        <p14:creationId xmlns:p14="http://schemas.microsoft.com/office/powerpoint/2010/main" val="17421680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DAFD5-4E86-772C-3233-C261099543D1}"/>
              </a:ext>
            </a:extLst>
          </p:cNvPr>
          <p:cNvSpPr>
            <a:spLocks noGrp="1"/>
          </p:cNvSpPr>
          <p:nvPr>
            <p:ph type="title"/>
          </p:nvPr>
        </p:nvSpPr>
        <p:spPr/>
        <p:txBody>
          <a:bodyPr/>
          <a:lstStyle/>
          <a:p>
            <a:r>
              <a:rPr lang="en-US" dirty="0"/>
              <a:t>Controlled -&gt; automatic?</a:t>
            </a:r>
          </a:p>
        </p:txBody>
      </p:sp>
      <p:sp>
        <p:nvSpPr>
          <p:cNvPr id="3" name="Content Placeholder 2">
            <a:extLst>
              <a:ext uri="{FF2B5EF4-FFF2-40B4-BE49-F238E27FC236}">
                <a16:creationId xmlns:a16="http://schemas.microsoft.com/office/drawing/2014/main" id="{A8425E77-9F14-D00A-2F71-CDDCF6B83ADC}"/>
              </a:ext>
            </a:extLst>
          </p:cNvPr>
          <p:cNvSpPr>
            <a:spLocks noGrp="1"/>
          </p:cNvSpPr>
          <p:nvPr>
            <p:ph idx="1"/>
          </p:nvPr>
        </p:nvSpPr>
        <p:spPr/>
        <p:txBody>
          <a:bodyPr/>
          <a:lstStyle/>
          <a:p>
            <a:r>
              <a:rPr lang="en-US" dirty="0"/>
              <a:t>Can controlled processing become automatic?</a:t>
            </a:r>
          </a:p>
          <a:p>
            <a:r>
              <a:rPr lang="en-US" dirty="0"/>
              <a:t>Bryan &amp; Harter (1899)</a:t>
            </a:r>
          </a:p>
          <a:p>
            <a:pPr lvl="1"/>
            <a:r>
              <a:rPr lang="en-US" dirty="0"/>
              <a:t>Receiving &amp; sending telegraph messages</a:t>
            </a:r>
          </a:p>
          <a:p>
            <a:pPr lvl="1"/>
            <a:r>
              <a:rPr lang="en-US" dirty="0"/>
              <a:t>With </a:t>
            </a:r>
            <a:r>
              <a:rPr lang="en-US" b="1" i="1" dirty="0">
                <a:ln>
                  <a:solidFill>
                    <a:srgbClr val="00FF00"/>
                  </a:solidFill>
                </a:ln>
              </a:rPr>
              <a:t>practice</a:t>
            </a:r>
          </a:p>
          <a:p>
            <a:pPr lvl="2"/>
            <a:r>
              <a:rPr lang="en-US" dirty="0"/>
              <a:t>People got better at sending &amp; receiving</a:t>
            </a:r>
          </a:p>
          <a:p>
            <a:pPr lvl="2"/>
            <a:r>
              <a:rPr lang="en-US" dirty="0"/>
              <a:t>Attentional focus changed</a:t>
            </a:r>
          </a:p>
          <a:p>
            <a:pPr lvl="3"/>
            <a:r>
              <a:rPr lang="en-US" dirty="0"/>
              <a:t>Letters -&gt; words -&gt; phrases</a:t>
            </a:r>
          </a:p>
        </p:txBody>
      </p:sp>
    </p:spTree>
    <p:extLst>
      <p:ext uri="{BB962C8B-B14F-4D97-AF65-F5344CB8AC3E}">
        <p14:creationId xmlns:p14="http://schemas.microsoft.com/office/powerpoint/2010/main" val="27490561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15C10-55A0-372D-9D81-836588D09C61}"/>
              </a:ext>
            </a:extLst>
          </p:cNvPr>
          <p:cNvSpPr>
            <a:spLocks noGrp="1"/>
          </p:cNvSpPr>
          <p:nvPr>
            <p:ph type="title"/>
          </p:nvPr>
        </p:nvSpPr>
        <p:spPr/>
        <p:txBody>
          <a:bodyPr/>
          <a:lstStyle/>
          <a:p>
            <a:r>
              <a:rPr lang="en-US" dirty="0"/>
              <a:t>Practice!</a:t>
            </a:r>
          </a:p>
        </p:txBody>
      </p:sp>
      <p:sp>
        <p:nvSpPr>
          <p:cNvPr id="3" name="Content Placeholder 2">
            <a:extLst>
              <a:ext uri="{FF2B5EF4-FFF2-40B4-BE49-F238E27FC236}">
                <a16:creationId xmlns:a16="http://schemas.microsoft.com/office/drawing/2014/main" id="{71BB2535-B160-E3B5-C60B-8ADD9DFBB171}"/>
              </a:ext>
            </a:extLst>
          </p:cNvPr>
          <p:cNvSpPr>
            <a:spLocks noGrp="1"/>
          </p:cNvSpPr>
          <p:nvPr>
            <p:ph idx="1"/>
          </p:nvPr>
        </p:nvSpPr>
        <p:spPr/>
        <p:txBody>
          <a:bodyPr/>
          <a:lstStyle/>
          <a:p>
            <a:r>
              <a:rPr lang="en-US" dirty="0"/>
              <a:t>Will Stroop elicit better RT over time?</a:t>
            </a:r>
          </a:p>
          <a:p>
            <a:pPr lvl="1"/>
            <a:r>
              <a:rPr lang="en-US" dirty="0"/>
              <a:t>Accuracy?</a:t>
            </a:r>
          </a:p>
          <a:p>
            <a:r>
              <a:rPr lang="en-US" dirty="0"/>
              <a:t>Maybe!</a:t>
            </a:r>
          </a:p>
          <a:p>
            <a:pPr lvl="1"/>
            <a:r>
              <a:rPr lang="en-US" dirty="0"/>
              <a:t>Davidson et al. (2003) showed reduced interference (RT diffs) over time</a:t>
            </a:r>
          </a:p>
          <a:p>
            <a:pPr lvl="2"/>
            <a:r>
              <a:rPr lang="en-US" dirty="0"/>
              <a:t>Hundreds of trials</a:t>
            </a:r>
          </a:p>
          <a:p>
            <a:r>
              <a:rPr lang="en-US" dirty="0"/>
              <a:t>We will see</a:t>
            </a:r>
          </a:p>
          <a:p>
            <a:endParaRPr lang="en-US" dirty="0"/>
          </a:p>
        </p:txBody>
      </p:sp>
      <p:sp>
        <p:nvSpPr>
          <p:cNvPr id="5" name="TextBox 4">
            <a:extLst>
              <a:ext uri="{FF2B5EF4-FFF2-40B4-BE49-F238E27FC236}">
                <a16:creationId xmlns:a16="http://schemas.microsoft.com/office/drawing/2014/main" id="{4DCE317D-672E-6EF0-0573-FF35938FB3AB}"/>
              </a:ext>
            </a:extLst>
          </p:cNvPr>
          <p:cNvSpPr txBox="1"/>
          <p:nvPr/>
        </p:nvSpPr>
        <p:spPr>
          <a:xfrm>
            <a:off x="0" y="6483666"/>
            <a:ext cx="12192000" cy="382584"/>
          </a:xfrm>
          <a:prstGeom prst="rect">
            <a:avLst/>
          </a:prstGeom>
          <a:solidFill>
            <a:srgbClr val="FDE6EC"/>
          </a:solidFill>
        </p:spPr>
        <p:txBody>
          <a:bodyPr wrap="square">
            <a:spAutoFit/>
          </a:bodyPr>
          <a:lstStyle/>
          <a:p>
            <a:r>
              <a:rPr lang="en-US" sz="900" dirty="0">
                <a:effectLst/>
                <a:latin typeface="Grotesque Light" panose="020B0304020202020204" pitchFamily="34" charset="0"/>
              </a:rPr>
              <a:t>Davidson, D. J., Zacks, R. T., &amp; Williams, C. C. (2003). Stroop Interference, Practice, and Aging. </a:t>
            </a:r>
            <a:r>
              <a:rPr lang="en-US" sz="900" i="1" dirty="0">
                <a:effectLst/>
                <a:latin typeface="Grotesque Light" panose="020B0304020202020204" pitchFamily="34" charset="0"/>
              </a:rPr>
              <a:t>Neuropsychology, Development, and Cognition. Section B, Aging, Neuropsychology and Cognition</a:t>
            </a:r>
            <a:r>
              <a:rPr lang="en-US" sz="900" dirty="0">
                <a:effectLst/>
                <a:latin typeface="Grotesque Light" panose="020B0304020202020204" pitchFamily="34" charset="0"/>
              </a:rPr>
              <a:t>, </a:t>
            </a:r>
            <a:r>
              <a:rPr lang="en-US" sz="900" i="1" dirty="0">
                <a:effectLst/>
                <a:latin typeface="Grotesque Light" panose="020B0304020202020204" pitchFamily="34" charset="0"/>
              </a:rPr>
              <a:t>10</a:t>
            </a:r>
            <a:r>
              <a:rPr lang="en-US" sz="900" dirty="0">
                <a:effectLst/>
                <a:latin typeface="Grotesque Light" panose="020B0304020202020204" pitchFamily="34" charset="0"/>
              </a:rPr>
              <a:t>(2), 85–98. </a:t>
            </a:r>
            <a:r>
              <a:rPr lang="en-US" sz="900" dirty="0">
                <a:effectLst/>
                <a:latin typeface="Grotesque Light" panose="020B0304020202020204" pitchFamily="34" charset="0"/>
                <a:hlinkClick r:id="rId3"/>
              </a:rPr>
              <a:t>https://doi.org/10.1076/anec.10.2.85.14463</a:t>
            </a:r>
            <a:endParaRPr lang="en-US" sz="900" dirty="0">
              <a:effectLst/>
              <a:latin typeface="Grotesque Light" panose="020B0304020202020204" pitchFamily="34" charset="0"/>
            </a:endParaRPr>
          </a:p>
        </p:txBody>
      </p:sp>
    </p:spTree>
    <p:extLst>
      <p:ext uri="{BB962C8B-B14F-4D97-AF65-F5344CB8AC3E}">
        <p14:creationId xmlns:p14="http://schemas.microsoft.com/office/powerpoint/2010/main" val="34440159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B52EF-504B-CB6A-1299-B155D92DC0BB}"/>
              </a:ext>
            </a:extLst>
          </p:cNvPr>
          <p:cNvSpPr>
            <a:spLocks noGrp="1"/>
          </p:cNvSpPr>
          <p:nvPr>
            <p:ph type="title"/>
          </p:nvPr>
        </p:nvSpPr>
        <p:spPr/>
        <p:txBody>
          <a:bodyPr/>
          <a:lstStyle/>
          <a:p>
            <a:r>
              <a:rPr lang="en-US" dirty="0"/>
              <a:t>Attentional control </a:t>
            </a:r>
            <a:r>
              <a:rPr lang="en-US" dirty="0" err="1"/>
              <a:t>IRL</a:t>
            </a:r>
            <a:endParaRPr lang="en-US" dirty="0"/>
          </a:p>
        </p:txBody>
      </p:sp>
      <p:sp>
        <p:nvSpPr>
          <p:cNvPr id="3" name="Content Placeholder 2">
            <a:extLst>
              <a:ext uri="{FF2B5EF4-FFF2-40B4-BE49-F238E27FC236}">
                <a16:creationId xmlns:a16="http://schemas.microsoft.com/office/drawing/2014/main" id="{AA79D489-191D-81CA-A5A0-6DC2A0345DCF}"/>
              </a:ext>
            </a:extLst>
          </p:cNvPr>
          <p:cNvSpPr>
            <a:spLocks noGrp="1"/>
          </p:cNvSpPr>
          <p:nvPr>
            <p:ph idx="1"/>
          </p:nvPr>
        </p:nvSpPr>
        <p:spPr/>
        <p:txBody>
          <a:bodyPr/>
          <a:lstStyle/>
          <a:p>
            <a:r>
              <a:rPr lang="en-US" dirty="0"/>
              <a:t>What examples can you think of?</a:t>
            </a:r>
          </a:p>
        </p:txBody>
      </p:sp>
    </p:spTree>
    <p:extLst>
      <p:ext uri="{BB962C8B-B14F-4D97-AF65-F5344CB8AC3E}">
        <p14:creationId xmlns:p14="http://schemas.microsoft.com/office/powerpoint/2010/main" val="37669925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60291-5092-D6F4-9FC3-502EFA1864CF}"/>
              </a:ext>
            </a:extLst>
          </p:cNvPr>
          <p:cNvSpPr>
            <a:spLocks noGrp="1"/>
          </p:cNvSpPr>
          <p:nvPr>
            <p:ph type="title"/>
          </p:nvPr>
        </p:nvSpPr>
        <p:spPr/>
        <p:txBody>
          <a:bodyPr/>
          <a:lstStyle/>
          <a:p>
            <a:r>
              <a:rPr lang="en-US" dirty="0"/>
              <a:t>Attentional control </a:t>
            </a:r>
            <a:r>
              <a:rPr lang="en-US" dirty="0" err="1"/>
              <a:t>IRL</a:t>
            </a:r>
            <a:endParaRPr lang="en-US" dirty="0"/>
          </a:p>
        </p:txBody>
      </p:sp>
      <p:sp>
        <p:nvSpPr>
          <p:cNvPr id="3" name="Content Placeholder 2">
            <a:extLst>
              <a:ext uri="{FF2B5EF4-FFF2-40B4-BE49-F238E27FC236}">
                <a16:creationId xmlns:a16="http://schemas.microsoft.com/office/drawing/2014/main" id="{E8DB5CC6-30EF-F6B1-D72C-46138D30BDE7}"/>
              </a:ext>
            </a:extLst>
          </p:cNvPr>
          <p:cNvSpPr>
            <a:spLocks noGrp="1"/>
          </p:cNvSpPr>
          <p:nvPr>
            <p:ph idx="1"/>
          </p:nvPr>
        </p:nvSpPr>
        <p:spPr/>
        <p:txBody>
          <a:bodyPr/>
          <a:lstStyle/>
          <a:p>
            <a:r>
              <a:rPr lang="en-US" dirty="0"/>
              <a:t>[Instructor put your own examples here]</a:t>
            </a:r>
          </a:p>
        </p:txBody>
      </p:sp>
    </p:spTree>
    <p:extLst>
      <p:ext uri="{BB962C8B-B14F-4D97-AF65-F5344CB8AC3E}">
        <p14:creationId xmlns:p14="http://schemas.microsoft.com/office/powerpoint/2010/main" val="1880264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52935-BBB0-B884-935F-947A736C7772}"/>
              </a:ext>
            </a:extLst>
          </p:cNvPr>
          <p:cNvSpPr>
            <a:spLocks noGrp="1"/>
          </p:cNvSpPr>
          <p:nvPr>
            <p:ph type="title"/>
          </p:nvPr>
        </p:nvSpPr>
        <p:spPr/>
        <p:txBody>
          <a:bodyPr/>
          <a:lstStyle/>
          <a:p>
            <a:r>
              <a:rPr lang="en-US" dirty="0"/>
              <a:t>Attentional control </a:t>
            </a:r>
            <a:r>
              <a:rPr lang="en-US" dirty="0" err="1"/>
              <a:t>IRL</a:t>
            </a:r>
            <a:r>
              <a:rPr lang="en-US" dirty="0"/>
              <a:t>	</a:t>
            </a:r>
          </a:p>
        </p:txBody>
      </p:sp>
      <p:sp>
        <p:nvSpPr>
          <p:cNvPr id="3" name="Content Placeholder 2">
            <a:extLst>
              <a:ext uri="{FF2B5EF4-FFF2-40B4-BE49-F238E27FC236}">
                <a16:creationId xmlns:a16="http://schemas.microsoft.com/office/drawing/2014/main" id="{BE968A45-9099-DFE2-A185-E79AC8D64195}"/>
              </a:ext>
            </a:extLst>
          </p:cNvPr>
          <p:cNvSpPr>
            <a:spLocks noGrp="1"/>
          </p:cNvSpPr>
          <p:nvPr>
            <p:ph idx="1"/>
          </p:nvPr>
        </p:nvSpPr>
        <p:spPr/>
        <p:txBody>
          <a:bodyPr/>
          <a:lstStyle/>
          <a:p>
            <a:r>
              <a:rPr lang="en-US" dirty="0"/>
              <a:t>[Instructor cite a study here]</a:t>
            </a:r>
          </a:p>
        </p:txBody>
      </p:sp>
    </p:spTree>
    <p:extLst>
      <p:ext uri="{BB962C8B-B14F-4D97-AF65-F5344CB8AC3E}">
        <p14:creationId xmlns:p14="http://schemas.microsoft.com/office/powerpoint/2010/main" val="8157622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1D0002-3454-F3F9-831F-E00C3419CBE3}"/>
              </a:ext>
            </a:extLst>
          </p:cNvPr>
          <p:cNvSpPr txBox="1"/>
          <p:nvPr/>
        </p:nvSpPr>
        <p:spPr>
          <a:xfrm>
            <a:off x="0" y="6471309"/>
            <a:ext cx="12192000" cy="400110"/>
          </a:xfrm>
          <a:prstGeom prst="rect">
            <a:avLst/>
          </a:prstGeom>
          <a:solidFill>
            <a:srgbClr val="FDE6EC"/>
          </a:solidFill>
        </p:spPr>
        <p:txBody>
          <a:bodyPr wrap="square">
            <a:spAutoFit/>
          </a:bodyPr>
          <a:lstStyle/>
          <a:p>
            <a:r>
              <a:rPr lang="en-US" sz="1000" b="0" i="0" dirty="0" err="1">
                <a:solidFill>
                  <a:srgbClr val="222222"/>
                </a:solidFill>
                <a:effectLst/>
                <a:latin typeface="Grotesque Light" panose="020B0304020202020204" pitchFamily="34" charset="0"/>
              </a:rPr>
              <a:t>Furley</a:t>
            </a:r>
            <a:r>
              <a:rPr lang="en-US" sz="1000" b="0" i="0" dirty="0">
                <a:solidFill>
                  <a:srgbClr val="222222"/>
                </a:solidFill>
                <a:effectLst/>
                <a:latin typeface="Grotesque Light" panose="020B0304020202020204" pitchFamily="34" charset="0"/>
              </a:rPr>
              <a:t>, P., &amp; Wood, G. (2016). Working memory, attentional control, and expertise in sports: A review of current literature and directions for future research. </a:t>
            </a:r>
            <a:r>
              <a:rPr lang="en-US" sz="1000" b="0" i="1" dirty="0">
                <a:solidFill>
                  <a:srgbClr val="222222"/>
                </a:solidFill>
                <a:effectLst/>
                <a:latin typeface="Grotesque Light" panose="020B0304020202020204" pitchFamily="34" charset="0"/>
              </a:rPr>
              <a:t>Journal of Applied Research in Memory and Cognition</a:t>
            </a:r>
            <a:r>
              <a:rPr lang="en-US" sz="1000" b="0" i="0" dirty="0">
                <a:solidFill>
                  <a:srgbClr val="222222"/>
                </a:solidFill>
                <a:effectLst/>
                <a:latin typeface="Grotesque Light" panose="020B0304020202020204" pitchFamily="34" charset="0"/>
              </a:rPr>
              <a:t>, </a:t>
            </a:r>
            <a:r>
              <a:rPr lang="en-US" sz="1000" b="0" i="1" dirty="0">
                <a:solidFill>
                  <a:srgbClr val="222222"/>
                </a:solidFill>
                <a:effectLst/>
                <a:latin typeface="Grotesque Light" panose="020B0304020202020204" pitchFamily="34" charset="0"/>
              </a:rPr>
              <a:t>5</a:t>
            </a:r>
            <a:r>
              <a:rPr lang="en-US" sz="1000" b="0" i="0" dirty="0">
                <a:solidFill>
                  <a:srgbClr val="222222"/>
                </a:solidFill>
                <a:effectLst/>
                <a:latin typeface="Grotesque Light" panose="020B0304020202020204" pitchFamily="34" charset="0"/>
              </a:rPr>
              <a:t>(4), 415-425.</a:t>
            </a:r>
            <a:endParaRPr lang="en-US" sz="1000" dirty="0">
              <a:latin typeface="Grotesque Light" panose="020B0304020202020204" pitchFamily="34" charset="0"/>
            </a:endParaRPr>
          </a:p>
        </p:txBody>
      </p:sp>
      <p:sp>
        <p:nvSpPr>
          <p:cNvPr id="2" name="Title 1">
            <a:extLst>
              <a:ext uri="{FF2B5EF4-FFF2-40B4-BE49-F238E27FC236}">
                <a16:creationId xmlns:a16="http://schemas.microsoft.com/office/drawing/2014/main" id="{1BC52935-BBB0-B884-935F-947A736C7772}"/>
              </a:ext>
            </a:extLst>
          </p:cNvPr>
          <p:cNvSpPr>
            <a:spLocks noGrp="1"/>
          </p:cNvSpPr>
          <p:nvPr>
            <p:ph type="title"/>
          </p:nvPr>
        </p:nvSpPr>
        <p:spPr/>
        <p:txBody>
          <a:bodyPr/>
          <a:lstStyle/>
          <a:p>
            <a:r>
              <a:rPr lang="en-US" dirty="0"/>
              <a:t>Attentional control </a:t>
            </a:r>
            <a:r>
              <a:rPr lang="en-US" dirty="0" err="1"/>
              <a:t>IRL</a:t>
            </a:r>
            <a:r>
              <a:rPr lang="en-US" dirty="0"/>
              <a:t>	</a:t>
            </a:r>
          </a:p>
        </p:txBody>
      </p:sp>
      <p:sp>
        <p:nvSpPr>
          <p:cNvPr id="3" name="Content Placeholder 2">
            <a:extLst>
              <a:ext uri="{FF2B5EF4-FFF2-40B4-BE49-F238E27FC236}">
                <a16:creationId xmlns:a16="http://schemas.microsoft.com/office/drawing/2014/main" id="{BE968A45-9099-DFE2-A185-E79AC8D64195}"/>
              </a:ext>
            </a:extLst>
          </p:cNvPr>
          <p:cNvSpPr>
            <a:spLocks noGrp="1"/>
          </p:cNvSpPr>
          <p:nvPr>
            <p:ph idx="1"/>
          </p:nvPr>
        </p:nvSpPr>
        <p:spPr/>
        <p:txBody>
          <a:bodyPr/>
          <a:lstStyle/>
          <a:p>
            <a:r>
              <a:rPr lang="en-US" dirty="0"/>
              <a:t>Sports</a:t>
            </a:r>
          </a:p>
          <a:p>
            <a:r>
              <a:rPr lang="en-US" dirty="0"/>
              <a:t>Coaches instruct players during/before game</a:t>
            </a:r>
          </a:p>
          <a:p>
            <a:pPr lvl="1"/>
            <a:r>
              <a:rPr lang="en-US" dirty="0"/>
              <a:t>Defend certain players so you don’t focus on all of them</a:t>
            </a:r>
          </a:p>
          <a:p>
            <a:pPr lvl="1"/>
            <a:r>
              <a:rPr lang="en-US" dirty="0"/>
              <a:t>Offensive moves performed only by a subset of players</a:t>
            </a:r>
          </a:p>
          <a:p>
            <a:endParaRPr lang="en-US" dirty="0"/>
          </a:p>
        </p:txBody>
      </p:sp>
    </p:spTree>
    <p:extLst>
      <p:ext uri="{BB962C8B-B14F-4D97-AF65-F5344CB8AC3E}">
        <p14:creationId xmlns:p14="http://schemas.microsoft.com/office/powerpoint/2010/main" val="23961593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3602A-273D-AD7F-0373-19EC98ADBCF5}"/>
              </a:ext>
            </a:extLst>
          </p:cNvPr>
          <p:cNvSpPr>
            <a:spLocks noGrp="1"/>
          </p:cNvSpPr>
          <p:nvPr>
            <p:ph type="title"/>
          </p:nvPr>
        </p:nvSpPr>
        <p:spPr/>
        <p:txBody>
          <a:bodyPr/>
          <a:lstStyle/>
          <a:p>
            <a:r>
              <a:rPr lang="en-US" dirty="0"/>
              <a:t>Debrief on </a:t>
            </a:r>
            <a:r>
              <a:rPr lang="en-US" dirty="0" err="1"/>
              <a:t>E3</a:t>
            </a:r>
            <a:r>
              <a:rPr lang="en-US" dirty="0"/>
              <a:t> (again)</a:t>
            </a:r>
          </a:p>
        </p:txBody>
      </p:sp>
      <p:sp>
        <p:nvSpPr>
          <p:cNvPr id="3" name="Content Placeholder 2">
            <a:extLst>
              <a:ext uri="{FF2B5EF4-FFF2-40B4-BE49-F238E27FC236}">
                <a16:creationId xmlns:a16="http://schemas.microsoft.com/office/drawing/2014/main" id="{663D78EA-C358-529F-7586-88AD0AEB9430}"/>
              </a:ext>
            </a:extLst>
          </p:cNvPr>
          <p:cNvSpPr>
            <a:spLocks noGrp="1"/>
          </p:cNvSpPr>
          <p:nvPr>
            <p:ph idx="1"/>
          </p:nvPr>
        </p:nvSpPr>
        <p:spPr/>
        <p:txBody>
          <a:bodyPr/>
          <a:lstStyle/>
          <a:p>
            <a:r>
              <a:rPr lang="en-US" dirty="0"/>
              <a:t>What did you do?</a:t>
            </a:r>
          </a:p>
          <a:p>
            <a:r>
              <a:rPr lang="en-US" dirty="0"/>
              <a:t>What did you notice?</a:t>
            </a:r>
          </a:p>
        </p:txBody>
      </p:sp>
    </p:spTree>
    <p:extLst>
      <p:ext uri="{BB962C8B-B14F-4D97-AF65-F5344CB8AC3E}">
        <p14:creationId xmlns:p14="http://schemas.microsoft.com/office/powerpoint/2010/main" val="18377480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318A8-8A85-A6CA-9677-7E2280A67DD2}"/>
              </a:ext>
            </a:extLst>
          </p:cNvPr>
          <p:cNvSpPr>
            <a:spLocks noGrp="1"/>
          </p:cNvSpPr>
          <p:nvPr>
            <p:ph type="title"/>
          </p:nvPr>
        </p:nvSpPr>
        <p:spPr/>
        <p:txBody>
          <a:bodyPr/>
          <a:lstStyle/>
          <a:p>
            <a:r>
              <a:rPr lang="en-US" dirty="0" err="1"/>
              <a:t>E3</a:t>
            </a:r>
            <a:r>
              <a:rPr lang="en-US" dirty="0"/>
              <a:t> – workplace demo	</a:t>
            </a:r>
          </a:p>
        </p:txBody>
      </p:sp>
      <p:sp>
        <p:nvSpPr>
          <p:cNvPr id="3" name="Content Placeholder 2">
            <a:extLst>
              <a:ext uri="{FF2B5EF4-FFF2-40B4-BE49-F238E27FC236}">
                <a16:creationId xmlns:a16="http://schemas.microsoft.com/office/drawing/2014/main" id="{F7CE4D1A-B7F8-1477-977D-43EDD69C27C6}"/>
              </a:ext>
            </a:extLst>
          </p:cNvPr>
          <p:cNvSpPr>
            <a:spLocks noGrp="1"/>
          </p:cNvSpPr>
          <p:nvPr>
            <p:ph idx="1"/>
          </p:nvPr>
        </p:nvSpPr>
        <p:spPr/>
        <p:txBody>
          <a:bodyPr/>
          <a:lstStyle/>
          <a:p>
            <a:r>
              <a:rPr lang="en-US" dirty="0"/>
              <a:t>Simulated workplace</a:t>
            </a:r>
          </a:p>
          <a:p>
            <a:pPr lvl="1"/>
            <a:r>
              <a:rPr lang="en-US" dirty="0"/>
              <a:t>Responded to emails that included targets</a:t>
            </a:r>
          </a:p>
          <a:p>
            <a:r>
              <a:rPr lang="en-US" dirty="0"/>
              <a:t>Had to sift through distractor emails</a:t>
            </a:r>
          </a:p>
          <a:p>
            <a:pPr marL="0" indent="0">
              <a:buNone/>
            </a:pPr>
            <a:endParaRPr lang="en-US" dirty="0"/>
          </a:p>
        </p:txBody>
      </p:sp>
    </p:spTree>
    <p:extLst>
      <p:ext uri="{BB962C8B-B14F-4D97-AF65-F5344CB8AC3E}">
        <p14:creationId xmlns:p14="http://schemas.microsoft.com/office/powerpoint/2010/main" val="1305153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12992-B86D-0431-566C-39AEE76EE8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CEBDF4-3EC9-5F4B-2844-FA6774B3EE0D}"/>
              </a:ext>
            </a:extLst>
          </p:cNvPr>
          <p:cNvSpPr>
            <a:spLocks noGrp="1"/>
          </p:cNvSpPr>
          <p:nvPr>
            <p:ph type="title"/>
          </p:nvPr>
        </p:nvSpPr>
        <p:spPr/>
        <p:txBody>
          <a:bodyPr/>
          <a:lstStyle/>
          <a:p>
            <a:r>
              <a:rPr lang="en-US" dirty="0"/>
              <a:t>Our experiment</a:t>
            </a:r>
          </a:p>
        </p:txBody>
      </p:sp>
      <p:sp>
        <p:nvSpPr>
          <p:cNvPr id="3" name="Content Placeholder 2">
            <a:extLst>
              <a:ext uri="{FF2B5EF4-FFF2-40B4-BE49-F238E27FC236}">
                <a16:creationId xmlns:a16="http://schemas.microsoft.com/office/drawing/2014/main" id="{D0F0AC96-74A4-8558-883A-E579EEB9232C}"/>
              </a:ext>
            </a:extLst>
          </p:cNvPr>
          <p:cNvSpPr>
            <a:spLocks noGrp="1"/>
          </p:cNvSpPr>
          <p:nvPr>
            <p:ph idx="1"/>
          </p:nvPr>
        </p:nvSpPr>
        <p:spPr/>
        <p:txBody>
          <a:bodyPr/>
          <a:lstStyle/>
          <a:p>
            <a:r>
              <a:rPr lang="en-US" dirty="0"/>
              <a:t>Canvas -&gt; download zip file for experiment 3 -&gt; open zip file -&gt; copy that folder inside -&gt; save it somewhere you know where it is </a:t>
            </a:r>
          </a:p>
          <a:p>
            <a:r>
              <a:rPr lang="en-US" dirty="0" err="1"/>
              <a:t>PsychoPY</a:t>
            </a:r>
            <a:r>
              <a:rPr lang="en-US" dirty="0"/>
              <a:t> runner -&gt; add task -&gt; add this 3</a:t>
            </a:r>
            <a:r>
              <a:rPr lang="en-US" baseline="30000" dirty="0"/>
              <a:t>rd</a:t>
            </a:r>
            <a:r>
              <a:rPr lang="en-US" dirty="0"/>
              <a:t> experiment -&gt; play</a:t>
            </a:r>
          </a:p>
          <a:p>
            <a:r>
              <a:rPr lang="en-US" dirty="0"/>
              <a:t>Cog lab laptops:</a:t>
            </a:r>
          </a:p>
          <a:p>
            <a:pPr lvl="1"/>
            <a:r>
              <a:rPr lang="en-US" dirty="0"/>
              <a:t>Folder: 3 - wp</a:t>
            </a:r>
          </a:p>
        </p:txBody>
      </p:sp>
    </p:spTree>
    <p:extLst>
      <p:ext uri="{BB962C8B-B14F-4D97-AF65-F5344CB8AC3E}">
        <p14:creationId xmlns:p14="http://schemas.microsoft.com/office/powerpoint/2010/main" val="8615662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D751C-10CB-4AEC-3A7B-202CE4612832}"/>
              </a:ext>
            </a:extLst>
          </p:cNvPr>
          <p:cNvSpPr>
            <a:spLocks noGrp="1"/>
          </p:cNvSpPr>
          <p:nvPr>
            <p:ph type="title"/>
          </p:nvPr>
        </p:nvSpPr>
        <p:spPr/>
        <p:txBody>
          <a:bodyPr/>
          <a:lstStyle/>
          <a:p>
            <a:r>
              <a:rPr lang="en-US" dirty="0"/>
              <a:t>Congruency</a:t>
            </a:r>
          </a:p>
        </p:txBody>
      </p:sp>
      <p:sp>
        <p:nvSpPr>
          <p:cNvPr id="3" name="Content Placeholder 2">
            <a:extLst>
              <a:ext uri="{FF2B5EF4-FFF2-40B4-BE49-F238E27FC236}">
                <a16:creationId xmlns:a16="http://schemas.microsoft.com/office/drawing/2014/main" id="{5054877A-7C54-6180-F0BE-2AB8C6D2E493}"/>
              </a:ext>
            </a:extLst>
          </p:cNvPr>
          <p:cNvSpPr>
            <a:spLocks noGrp="1"/>
          </p:cNvSpPr>
          <p:nvPr>
            <p:ph idx="1"/>
          </p:nvPr>
        </p:nvSpPr>
        <p:spPr/>
        <p:txBody>
          <a:bodyPr/>
          <a:lstStyle/>
          <a:p>
            <a:r>
              <a:rPr lang="en-US" dirty="0"/>
              <a:t>Some distractor tasks were “congruent” </a:t>
            </a:r>
          </a:p>
          <a:p>
            <a:pPr lvl="1"/>
            <a:r>
              <a:rPr lang="en-US" dirty="0"/>
              <a:t>Shared no similarity with target task</a:t>
            </a:r>
          </a:p>
          <a:p>
            <a:pPr lvl="1"/>
            <a:r>
              <a:rPr lang="en-US" dirty="0"/>
              <a:t>Did not interfere with target task</a:t>
            </a:r>
          </a:p>
          <a:p>
            <a:pPr lvl="1"/>
            <a:r>
              <a:rPr lang="en-US" dirty="0"/>
              <a:t>Easy to reject</a:t>
            </a:r>
          </a:p>
          <a:p>
            <a:r>
              <a:rPr lang="en-US" dirty="0"/>
              <a:t>Some distractor tasks were “incongruent”</a:t>
            </a:r>
          </a:p>
          <a:p>
            <a:pPr lvl="1"/>
            <a:r>
              <a:rPr lang="en-US" dirty="0"/>
              <a:t>Shared similarity with target task</a:t>
            </a:r>
          </a:p>
          <a:p>
            <a:pPr lvl="1"/>
            <a:r>
              <a:rPr lang="en-US" dirty="0"/>
              <a:t>Interfered with target task</a:t>
            </a:r>
          </a:p>
          <a:p>
            <a:pPr lvl="1"/>
            <a:r>
              <a:rPr lang="en-US" dirty="0"/>
              <a:t>Difficult to determine whether to reject</a:t>
            </a:r>
          </a:p>
        </p:txBody>
      </p:sp>
    </p:spTree>
    <p:extLst>
      <p:ext uri="{BB962C8B-B14F-4D97-AF65-F5344CB8AC3E}">
        <p14:creationId xmlns:p14="http://schemas.microsoft.com/office/powerpoint/2010/main" val="31190620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2F834-34C4-2672-9784-424A2CEC7140}"/>
              </a:ext>
            </a:extLst>
          </p:cNvPr>
          <p:cNvSpPr>
            <a:spLocks noGrp="1"/>
          </p:cNvSpPr>
          <p:nvPr>
            <p:ph type="title"/>
          </p:nvPr>
        </p:nvSpPr>
        <p:spPr/>
        <p:txBody>
          <a:bodyPr/>
          <a:lstStyle/>
          <a:p>
            <a:r>
              <a:rPr lang="en-US" dirty="0"/>
              <a:t>Email target task</a:t>
            </a:r>
          </a:p>
        </p:txBody>
      </p:sp>
      <p:sp>
        <p:nvSpPr>
          <p:cNvPr id="3" name="Content Placeholder 2">
            <a:extLst>
              <a:ext uri="{FF2B5EF4-FFF2-40B4-BE49-F238E27FC236}">
                <a16:creationId xmlns:a16="http://schemas.microsoft.com/office/drawing/2014/main" id="{98BD31E9-1CA5-1C91-193C-9D168C804363}"/>
              </a:ext>
            </a:extLst>
          </p:cNvPr>
          <p:cNvSpPr>
            <a:spLocks noGrp="1"/>
          </p:cNvSpPr>
          <p:nvPr>
            <p:ph idx="1"/>
          </p:nvPr>
        </p:nvSpPr>
        <p:spPr/>
        <p:txBody>
          <a:bodyPr/>
          <a:lstStyle/>
          <a:p>
            <a:r>
              <a:rPr lang="en-US" dirty="0"/>
              <a:t>Respond to:</a:t>
            </a:r>
          </a:p>
          <a:p>
            <a:pPr lvl="1"/>
            <a:r>
              <a:rPr lang="en-US" dirty="0"/>
              <a:t>Priscilla Smith</a:t>
            </a:r>
          </a:p>
          <a:p>
            <a:pPr lvl="1"/>
            <a:r>
              <a:rPr lang="en-US" dirty="0"/>
              <a:t>John Suarez</a:t>
            </a:r>
          </a:p>
          <a:p>
            <a:pPr lvl="1"/>
            <a:r>
              <a:rPr lang="en-US" dirty="0"/>
              <a:t>Project Plan emails</a:t>
            </a:r>
          </a:p>
          <a:p>
            <a:pPr marL="0" indent="0">
              <a:buNone/>
            </a:pPr>
            <a:endParaRPr lang="en-US" dirty="0"/>
          </a:p>
        </p:txBody>
      </p:sp>
    </p:spTree>
    <p:extLst>
      <p:ext uri="{BB962C8B-B14F-4D97-AF65-F5344CB8AC3E}">
        <p14:creationId xmlns:p14="http://schemas.microsoft.com/office/powerpoint/2010/main" val="33513471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CDE53-620D-1E78-F877-6C353D864E85}"/>
              </a:ext>
            </a:extLst>
          </p:cNvPr>
          <p:cNvSpPr>
            <a:spLocks noGrp="1"/>
          </p:cNvSpPr>
          <p:nvPr>
            <p:ph type="title"/>
          </p:nvPr>
        </p:nvSpPr>
        <p:spPr/>
        <p:txBody>
          <a:bodyPr/>
          <a:lstStyle/>
          <a:p>
            <a:r>
              <a:rPr lang="en-US" dirty="0"/>
              <a:t>Congruent distractor</a:t>
            </a:r>
          </a:p>
        </p:txBody>
      </p:sp>
      <p:sp>
        <p:nvSpPr>
          <p:cNvPr id="3" name="Content Placeholder 2">
            <a:extLst>
              <a:ext uri="{FF2B5EF4-FFF2-40B4-BE49-F238E27FC236}">
                <a16:creationId xmlns:a16="http://schemas.microsoft.com/office/drawing/2014/main" id="{61459677-3AD4-095E-E407-8DD41EAE2B04}"/>
              </a:ext>
            </a:extLst>
          </p:cNvPr>
          <p:cNvSpPr>
            <a:spLocks noGrp="1"/>
          </p:cNvSpPr>
          <p:nvPr>
            <p:ph idx="1"/>
          </p:nvPr>
        </p:nvSpPr>
        <p:spPr/>
        <p:txBody>
          <a:bodyPr>
            <a:normAutofit/>
          </a:bodyPr>
          <a:lstStyle/>
          <a:p>
            <a:r>
              <a:rPr lang="en-US" b="0" i="0" u="none" strike="noStrike" dirty="0">
                <a:solidFill>
                  <a:srgbClr val="000000"/>
                </a:solidFill>
                <a:effectLst/>
              </a:rPr>
              <a:t>From: Marketing Team</a:t>
            </a:r>
            <a:r>
              <a:rPr lang="en-US" dirty="0"/>
              <a:t> </a:t>
            </a:r>
          </a:p>
          <a:p>
            <a:r>
              <a:rPr lang="en-US" b="0" i="0" u="none" strike="noStrike" dirty="0">
                <a:solidFill>
                  <a:srgbClr val="000000"/>
                </a:solidFill>
                <a:effectLst/>
              </a:rPr>
              <a:t>Subject: Weekly Newsletter</a:t>
            </a:r>
            <a:r>
              <a:rPr lang="en-US" dirty="0"/>
              <a:t> </a:t>
            </a:r>
          </a:p>
          <a:p>
            <a:r>
              <a:rPr lang="en-US" b="0" i="0" u="none" strike="noStrike" dirty="0">
                <a:solidFill>
                  <a:srgbClr val="000000"/>
                </a:solidFill>
                <a:effectLst/>
              </a:rPr>
              <a:t>Check out our upcoming events and employee highlights!</a:t>
            </a:r>
          </a:p>
          <a:p>
            <a:endParaRPr lang="en-US" dirty="0">
              <a:solidFill>
                <a:srgbClr val="000000"/>
              </a:solidFill>
            </a:endParaRPr>
          </a:p>
          <a:p>
            <a:r>
              <a:rPr lang="en-US" dirty="0">
                <a:solidFill>
                  <a:srgbClr val="000000"/>
                </a:solidFill>
              </a:rPr>
              <a:t>No similarity to targets</a:t>
            </a:r>
            <a:r>
              <a:rPr lang="en-US" dirty="0"/>
              <a:t> </a:t>
            </a:r>
          </a:p>
        </p:txBody>
      </p:sp>
    </p:spTree>
    <p:extLst>
      <p:ext uri="{BB962C8B-B14F-4D97-AF65-F5344CB8AC3E}">
        <p14:creationId xmlns:p14="http://schemas.microsoft.com/office/powerpoint/2010/main" val="27802908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50612-1316-88A8-7407-C14737183CF0}"/>
              </a:ext>
            </a:extLst>
          </p:cNvPr>
          <p:cNvSpPr>
            <a:spLocks noGrp="1"/>
          </p:cNvSpPr>
          <p:nvPr>
            <p:ph type="title"/>
          </p:nvPr>
        </p:nvSpPr>
        <p:spPr/>
        <p:txBody>
          <a:bodyPr/>
          <a:lstStyle/>
          <a:p>
            <a:r>
              <a:rPr lang="en-US" dirty="0"/>
              <a:t>Incongruent distractor </a:t>
            </a:r>
          </a:p>
        </p:txBody>
      </p:sp>
      <p:sp>
        <p:nvSpPr>
          <p:cNvPr id="3" name="Content Placeholder 2">
            <a:extLst>
              <a:ext uri="{FF2B5EF4-FFF2-40B4-BE49-F238E27FC236}">
                <a16:creationId xmlns:a16="http://schemas.microsoft.com/office/drawing/2014/main" id="{889723E3-BF68-1301-789B-22029CCE7692}"/>
              </a:ext>
            </a:extLst>
          </p:cNvPr>
          <p:cNvSpPr>
            <a:spLocks noGrp="1"/>
          </p:cNvSpPr>
          <p:nvPr>
            <p:ph idx="1"/>
          </p:nvPr>
        </p:nvSpPr>
        <p:spPr/>
        <p:txBody>
          <a:bodyPr/>
          <a:lstStyle/>
          <a:p>
            <a:r>
              <a:rPr lang="en-US" dirty="0"/>
              <a:t>From: Taylor Pew	</a:t>
            </a:r>
          </a:p>
          <a:p>
            <a:r>
              <a:rPr lang="en-US" dirty="0"/>
              <a:t>Subject: Proposed Project	</a:t>
            </a:r>
          </a:p>
          <a:p>
            <a:r>
              <a:rPr lang="en-US" dirty="0"/>
              <a:t>I have some new ideas for a brand new project. Could we chat about them?</a:t>
            </a:r>
          </a:p>
          <a:p>
            <a:endParaRPr lang="en-US" dirty="0"/>
          </a:p>
          <a:p>
            <a:r>
              <a:rPr lang="en-US" dirty="0"/>
              <a:t>Similar to target</a:t>
            </a:r>
          </a:p>
          <a:p>
            <a:pPr lvl="1"/>
            <a:r>
              <a:rPr lang="en-US" dirty="0"/>
              <a:t>Talks about a project but not specifically project plan</a:t>
            </a:r>
          </a:p>
          <a:p>
            <a:endParaRPr lang="en-US" dirty="0"/>
          </a:p>
        </p:txBody>
      </p:sp>
    </p:spTree>
    <p:extLst>
      <p:ext uri="{BB962C8B-B14F-4D97-AF65-F5344CB8AC3E}">
        <p14:creationId xmlns:p14="http://schemas.microsoft.com/office/powerpoint/2010/main" val="12735901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FD4E3-4788-D3F5-0D9D-A226DB406A8B}"/>
              </a:ext>
            </a:extLst>
          </p:cNvPr>
          <p:cNvSpPr>
            <a:spLocks noGrp="1"/>
          </p:cNvSpPr>
          <p:nvPr>
            <p:ph type="title"/>
          </p:nvPr>
        </p:nvSpPr>
        <p:spPr/>
        <p:txBody>
          <a:bodyPr/>
          <a:lstStyle/>
          <a:p>
            <a:r>
              <a:rPr lang="en-US" dirty="0" err="1"/>
              <a:t>E3</a:t>
            </a:r>
            <a:endParaRPr lang="en-US" dirty="0"/>
          </a:p>
        </p:txBody>
      </p:sp>
      <p:sp>
        <p:nvSpPr>
          <p:cNvPr id="3" name="Content Placeholder 2">
            <a:extLst>
              <a:ext uri="{FF2B5EF4-FFF2-40B4-BE49-F238E27FC236}">
                <a16:creationId xmlns:a16="http://schemas.microsoft.com/office/drawing/2014/main" id="{01119627-B741-8444-9383-20F08E58E00C}"/>
              </a:ext>
            </a:extLst>
          </p:cNvPr>
          <p:cNvSpPr>
            <a:spLocks noGrp="1"/>
          </p:cNvSpPr>
          <p:nvPr>
            <p:ph idx="1"/>
          </p:nvPr>
        </p:nvSpPr>
        <p:spPr/>
        <p:txBody>
          <a:bodyPr/>
          <a:lstStyle/>
          <a:p>
            <a:r>
              <a:rPr lang="en-US" dirty="0"/>
              <a:t>Should congruent or incongruent trials be harder?</a:t>
            </a:r>
          </a:p>
          <a:p>
            <a:r>
              <a:rPr lang="en-US" dirty="0"/>
              <a:t>Did </a:t>
            </a:r>
            <a:r>
              <a:rPr lang="en-US" dirty="0" err="1"/>
              <a:t>E3</a:t>
            </a:r>
            <a:r>
              <a:rPr lang="en-US" dirty="0"/>
              <a:t> get easier over time?</a:t>
            </a:r>
          </a:p>
        </p:txBody>
      </p:sp>
    </p:spTree>
    <p:extLst>
      <p:ext uri="{BB962C8B-B14F-4D97-AF65-F5344CB8AC3E}">
        <p14:creationId xmlns:p14="http://schemas.microsoft.com/office/powerpoint/2010/main" val="11615087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0F7A1-F77E-D6A0-02D9-532924F2EE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55097B-4DE0-1508-D614-06B13E347E60}"/>
              </a:ext>
            </a:extLst>
          </p:cNvPr>
          <p:cNvSpPr>
            <a:spLocks noGrp="1"/>
          </p:cNvSpPr>
          <p:nvPr>
            <p:ph type="title"/>
          </p:nvPr>
        </p:nvSpPr>
        <p:spPr/>
        <p:txBody>
          <a:bodyPr/>
          <a:lstStyle/>
          <a:p>
            <a:r>
              <a:rPr lang="en-US" dirty="0"/>
              <a:t>Attentional control </a:t>
            </a:r>
            <a:r>
              <a:rPr lang="en-US" dirty="0" err="1"/>
              <a:t>IRL</a:t>
            </a:r>
            <a:endParaRPr lang="en-US" dirty="0"/>
          </a:p>
        </p:txBody>
      </p:sp>
      <p:sp>
        <p:nvSpPr>
          <p:cNvPr id="3" name="Content Placeholder 2">
            <a:extLst>
              <a:ext uri="{FF2B5EF4-FFF2-40B4-BE49-F238E27FC236}">
                <a16:creationId xmlns:a16="http://schemas.microsoft.com/office/drawing/2014/main" id="{B26518A0-2E66-6E6D-18A8-743B130B810D}"/>
              </a:ext>
            </a:extLst>
          </p:cNvPr>
          <p:cNvSpPr>
            <a:spLocks noGrp="1"/>
          </p:cNvSpPr>
          <p:nvPr>
            <p:ph idx="1"/>
          </p:nvPr>
        </p:nvSpPr>
        <p:spPr/>
        <p:txBody>
          <a:bodyPr/>
          <a:lstStyle/>
          <a:p>
            <a:r>
              <a:rPr lang="en-US" dirty="0"/>
              <a:t>Can you think of your own examples?</a:t>
            </a:r>
          </a:p>
          <a:p>
            <a:pPr lvl="1"/>
            <a:r>
              <a:rPr lang="en-US" dirty="0"/>
              <a:t>When/how do you control your attention?</a:t>
            </a:r>
          </a:p>
          <a:p>
            <a:pPr lvl="1"/>
            <a:r>
              <a:rPr lang="en-US" dirty="0"/>
              <a:t>When has practice made some attentional control task you do in life easier?</a:t>
            </a:r>
          </a:p>
        </p:txBody>
      </p:sp>
    </p:spTree>
    <p:extLst>
      <p:ext uri="{BB962C8B-B14F-4D97-AF65-F5344CB8AC3E}">
        <p14:creationId xmlns:p14="http://schemas.microsoft.com/office/powerpoint/2010/main" val="7130240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2D945-A84C-7359-BE90-156B14D84F5A}"/>
              </a:ext>
            </a:extLst>
          </p:cNvPr>
          <p:cNvSpPr>
            <a:spLocks noGrp="1"/>
          </p:cNvSpPr>
          <p:nvPr>
            <p:ph type="title"/>
          </p:nvPr>
        </p:nvSpPr>
        <p:spPr/>
        <p:txBody>
          <a:bodyPr/>
          <a:lstStyle/>
          <a:p>
            <a:r>
              <a:rPr lang="en-US" dirty="0"/>
              <a:t>Attention -&gt; encoding</a:t>
            </a:r>
          </a:p>
        </p:txBody>
      </p:sp>
      <p:sp>
        <p:nvSpPr>
          <p:cNvPr id="3" name="Content Placeholder 2">
            <a:extLst>
              <a:ext uri="{FF2B5EF4-FFF2-40B4-BE49-F238E27FC236}">
                <a16:creationId xmlns:a16="http://schemas.microsoft.com/office/drawing/2014/main" id="{3DF2C08C-8EBF-5843-296E-5099E0A8B57A}"/>
              </a:ext>
            </a:extLst>
          </p:cNvPr>
          <p:cNvSpPr>
            <a:spLocks noGrp="1"/>
          </p:cNvSpPr>
          <p:nvPr>
            <p:ph idx="1"/>
          </p:nvPr>
        </p:nvSpPr>
        <p:spPr/>
        <p:txBody>
          <a:bodyPr/>
          <a:lstStyle/>
          <a:p>
            <a:r>
              <a:rPr lang="en-US" dirty="0"/>
              <a:t>Attention hypothesis</a:t>
            </a:r>
          </a:p>
          <a:p>
            <a:r>
              <a:rPr lang="en-US" dirty="0"/>
              <a:t>Logan et al. (1996)</a:t>
            </a:r>
          </a:p>
          <a:p>
            <a:pPr lvl="1"/>
            <a:r>
              <a:rPr lang="en-US" dirty="0"/>
              <a:t>“Learning is a side effect of attending: People will learn about the things they attend to and they will not learn much about the things they do not attend to.”</a:t>
            </a:r>
          </a:p>
          <a:p>
            <a:r>
              <a:rPr lang="en-US" dirty="0"/>
              <a:t>Attention -&gt; encoding</a:t>
            </a:r>
          </a:p>
        </p:txBody>
      </p:sp>
    </p:spTree>
    <p:extLst>
      <p:ext uri="{BB962C8B-B14F-4D97-AF65-F5344CB8AC3E}">
        <p14:creationId xmlns:p14="http://schemas.microsoft.com/office/powerpoint/2010/main" val="3116443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54834-BFD2-B183-0239-9190A65F96FF}"/>
              </a:ext>
            </a:extLst>
          </p:cNvPr>
          <p:cNvSpPr>
            <a:spLocks noGrp="1"/>
          </p:cNvSpPr>
          <p:nvPr>
            <p:ph type="title"/>
          </p:nvPr>
        </p:nvSpPr>
        <p:spPr/>
        <p:txBody>
          <a:bodyPr/>
          <a:lstStyle/>
          <a:p>
            <a:r>
              <a:rPr lang="en-US" dirty="0"/>
              <a:t>Attention &amp; memory</a:t>
            </a:r>
          </a:p>
        </p:txBody>
      </p:sp>
      <p:sp>
        <p:nvSpPr>
          <p:cNvPr id="3" name="Content Placeholder 2">
            <a:extLst>
              <a:ext uri="{FF2B5EF4-FFF2-40B4-BE49-F238E27FC236}">
                <a16:creationId xmlns:a16="http://schemas.microsoft.com/office/drawing/2014/main" id="{586007D6-2C3C-6B30-8C6F-80BF622E48AA}"/>
              </a:ext>
            </a:extLst>
          </p:cNvPr>
          <p:cNvSpPr>
            <a:spLocks noGrp="1"/>
          </p:cNvSpPr>
          <p:nvPr>
            <p:ph idx="1"/>
          </p:nvPr>
        </p:nvSpPr>
        <p:spPr/>
        <p:txBody>
          <a:bodyPr/>
          <a:lstStyle/>
          <a:p>
            <a:r>
              <a:rPr lang="en-US" dirty="0"/>
              <a:t>Next week we start talking about memory</a:t>
            </a:r>
          </a:p>
          <a:p>
            <a:r>
              <a:rPr lang="en-US" dirty="0"/>
              <a:t>Cannot memorize things without attending to them first!</a:t>
            </a:r>
          </a:p>
        </p:txBody>
      </p:sp>
    </p:spTree>
    <p:extLst>
      <p:ext uri="{BB962C8B-B14F-4D97-AF65-F5344CB8AC3E}">
        <p14:creationId xmlns:p14="http://schemas.microsoft.com/office/powerpoint/2010/main" val="28297602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A2630-55D1-7229-0E46-1831E0F0B6A3}"/>
              </a:ext>
            </a:extLst>
          </p:cNvPr>
          <p:cNvSpPr>
            <a:spLocks noGrp="1"/>
          </p:cNvSpPr>
          <p:nvPr>
            <p:ph type="title"/>
          </p:nvPr>
        </p:nvSpPr>
        <p:spPr/>
        <p:txBody>
          <a:bodyPr/>
          <a:lstStyle/>
          <a:p>
            <a:r>
              <a:rPr lang="en-US" dirty="0"/>
              <a:t>Thursday</a:t>
            </a:r>
          </a:p>
        </p:txBody>
      </p:sp>
      <p:sp>
        <p:nvSpPr>
          <p:cNvPr id="3" name="Content Placeholder 2">
            <a:extLst>
              <a:ext uri="{FF2B5EF4-FFF2-40B4-BE49-F238E27FC236}">
                <a16:creationId xmlns:a16="http://schemas.microsoft.com/office/drawing/2014/main" id="{068B6F59-4F87-746D-B74F-06FB851C40EB}"/>
              </a:ext>
            </a:extLst>
          </p:cNvPr>
          <p:cNvSpPr>
            <a:spLocks noGrp="1"/>
          </p:cNvSpPr>
          <p:nvPr>
            <p:ph idx="1"/>
          </p:nvPr>
        </p:nvSpPr>
        <p:spPr/>
        <p:txBody>
          <a:bodyPr/>
          <a:lstStyle/>
          <a:p>
            <a:r>
              <a:rPr lang="en-US" dirty="0"/>
              <a:t>We will look at results of </a:t>
            </a:r>
          </a:p>
          <a:p>
            <a:pPr lvl="1"/>
            <a:r>
              <a:rPr lang="en-US" dirty="0"/>
              <a:t>Workplace task management (</a:t>
            </a:r>
            <a:r>
              <a:rPr lang="en-US" dirty="0" err="1"/>
              <a:t>cong</a:t>
            </a:r>
            <a:r>
              <a:rPr lang="en-US" dirty="0"/>
              <a:t> vs </a:t>
            </a:r>
            <a:r>
              <a:rPr lang="en-US" dirty="0" err="1"/>
              <a:t>incong</a:t>
            </a:r>
            <a:r>
              <a:rPr lang="en-US" dirty="0"/>
              <a:t> &amp;&amp; over time)</a:t>
            </a:r>
          </a:p>
        </p:txBody>
      </p:sp>
    </p:spTree>
    <p:extLst>
      <p:ext uri="{BB962C8B-B14F-4D97-AF65-F5344CB8AC3E}">
        <p14:creationId xmlns:p14="http://schemas.microsoft.com/office/powerpoint/2010/main" val="1989138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23132-E5E3-8988-3FC0-63F1F88008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498271-C8CC-8AF8-1B17-BEE960E75FC3}"/>
              </a:ext>
            </a:extLst>
          </p:cNvPr>
          <p:cNvSpPr>
            <a:spLocks noGrp="1"/>
          </p:cNvSpPr>
          <p:nvPr>
            <p:ph type="title"/>
          </p:nvPr>
        </p:nvSpPr>
        <p:spPr/>
        <p:txBody>
          <a:bodyPr/>
          <a:lstStyle/>
          <a:p>
            <a:r>
              <a:rPr lang="en-US" dirty="0"/>
              <a:t>Data stuff</a:t>
            </a:r>
          </a:p>
        </p:txBody>
      </p:sp>
      <p:sp>
        <p:nvSpPr>
          <p:cNvPr id="3" name="Content Placeholder 2">
            <a:extLst>
              <a:ext uri="{FF2B5EF4-FFF2-40B4-BE49-F238E27FC236}">
                <a16:creationId xmlns:a16="http://schemas.microsoft.com/office/drawing/2014/main" id="{D7B683D1-03C8-B2AC-A160-D4DB47154615}"/>
              </a:ext>
            </a:extLst>
          </p:cNvPr>
          <p:cNvSpPr>
            <a:spLocks noGrp="1"/>
          </p:cNvSpPr>
          <p:nvPr>
            <p:ph idx="1"/>
          </p:nvPr>
        </p:nvSpPr>
        <p:spPr/>
        <p:txBody>
          <a:bodyPr>
            <a:normAutofit lnSpcReduction="10000"/>
          </a:bodyPr>
          <a:lstStyle/>
          <a:p>
            <a:r>
              <a:rPr lang="en-US" dirty="0"/>
              <a:t>Find these columns:</a:t>
            </a:r>
          </a:p>
          <a:p>
            <a:pPr lvl="1"/>
            <a:r>
              <a:rPr lang="en-US" dirty="0" err="1"/>
              <a:t>Congruent_proportion</a:t>
            </a:r>
            <a:endParaRPr lang="en-US" dirty="0"/>
          </a:p>
          <a:p>
            <a:pPr lvl="1"/>
            <a:r>
              <a:rPr lang="en-US" dirty="0" err="1"/>
              <a:t>Incongruent_proportion</a:t>
            </a:r>
            <a:endParaRPr lang="en-US" dirty="0"/>
          </a:p>
          <a:p>
            <a:r>
              <a:rPr lang="en-US" dirty="0"/>
              <a:t>Should be at the end of the dataset (scroll right)</a:t>
            </a:r>
          </a:p>
          <a:p>
            <a:r>
              <a:rPr lang="en-US" dirty="0"/>
              <a:t>Scroll to the bottom</a:t>
            </a:r>
          </a:p>
          <a:p>
            <a:pPr lvl="1"/>
            <a:r>
              <a:rPr lang="en-US" dirty="0"/>
              <a:t>Where the numbers are</a:t>
            </a:r>
          </a:p>
          <a:p>
            <a:r>
              <a:rPr lang="en-US" dirty="0"/>
              <a:t>Come up and type in those numbers in the right columns</a:t>
            </a:r>
          </a:p>
        </p:txBody>
      </p:sp>
    </p:spTree>
    <p:extLst>
      <p:ext uri="{BB962C8B-B14F-4D97-AF65-F5344CB8AC3E}">
        <p14:creationId xmlns:p14="http://schemas.microsoft.com/office/powerpoint/2010/main" val="3188613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4D28BA-A2A7-DA73-E841-D529CF3267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432851-2039-6185-75D1-4986A5834F81}"/>
              </a:ext>
            </a:extLst>
          </p:cNvPr>
          <p:cNvSpPr>
            <a:spLocks noGrp="1"/>
          </p:cNvSpPr>
          <p:nvPr>
            <p:ph type="title"/>
          </p:nvPr>
        </p:nvSpPr>
        <p:spPr/>
        <p:txBody>
          <a:bodyPr/>
          <a:lstStyle/>
          <a:p>
            <a:r>
              <a:rPr lang="en-US" dirty="0"/>
              <a:t>Debrief on </a:t>
            </a:r>
            <a:r>
              <a:rPr lang="en-US" dirty="0" err="1"/>
              <a:t>E3</a:t>
            </a:r>
            <a:endParaRPr lang="en-US" dirty="0"/>
          </a:p>
        </p:txBody>
      </p:sp>
      <p:sp>
        <p:nvSpPr>
          <p:cNvPr id="3" name="Content Placeholder 2">
            <a:extLst>
              <a:ext uri="{FF2B5EF4-FFF2-40B4-BE49-F238E27FC236}">
                <a16:creationId xmlns:a16="http://schemas.microsoft.com/office/drawing/2014/main" id="{E2FDF414-246C-6530-6243-67C60D010E0F}"/>
              </a:ext>
            </a:extLst>
          </p:cNvPr>
          <p:cNvSpPr>
            <a:spLocks noGrp="1"/>
          </p:cNvSpPr>
          <p:nvPr>
            <p:ph idx="1"/>
          </p:nvPr>
        </p:nvSpPr>
        <p:spPr/>
        <p:txBody>
          <a:bodyPr/>
          <a:lstStyle/>
          <a:p>
            <a:r>
              <a:rPr lang="en-US" dirty="0"/>
              <a:t>What did you just do?</a:t>
            </a:r>
          </a:p>
          <a:p>
            <a:r>
              <a:rPr lang="en-US" dirty="0"/>
              <a:t>What did you notice?</a:t>
            </a:r>
          </a:p>
          <a:p>
            <a:r>
              <a:rPr lang="en-US" dirty="0"/>
              <a:t>We’ll talk about it more later :)</a:t>
            </a:r>
          </a:p>
        </p:txBody>
      </p:sp>
    </p:spTree>
    <p:extLst>
      <p:ext uri="{BB962C8B-B14F-4D97-AF65-F5344CB8AC3E}">
        <p14:creationId xmlns:p14="http://schemas.microsoft.com/office/powerpoint/2010/main" val="6151815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C33D3-DFB0-5AC9-B9DC-2BFE50F2B4EB}"/>
              </a:ext>
            </a:extLst>
          </p:cNvPr>
          <p:cNvSpPr>
            <a:spLocks noGrp="1"/>
          </p:cNvSpPr>
          <p:nvPr>
            <p:ph type="title"/>
          </p:nvPr>
        </p:nvSpPr>
        <p:spPr/>
        <p:txBody>
          <a:bodyPr/>
          <a:lstStyle/>
          <a:p>
            <a:r>
              <a:rPr lang="en-US" dirty="0"/>
              <a:t>Last week</a:t>
            </a:r>
          </a:p>
        </p:txBody>
      </p:sp>
      <p:sp>
        <p:nvSpPr>
          <p:cNvPr id="3" name="Content Placeholder 2">
            <a:extLst>
              <a:ext uri="{FF2B5EF4-FFF2-40B4-BE49-F238E27FC236}">
                <a16:creationId xmlns:a16="http://schemas.microsoft.com/office/drawing/2014/main" id="{74908E1C-3E17-D19B-BC88-1F7FFF26CF07}"/>
              </a:ext>
            </a:extLst>
          </p:cNvPr>
          <p:cNvSpPr>
            <a:spLocks noGrp="1"/>
          </p:cNvSpPr>
          <p:nvPr>
            <p:ph idx="1"/>
          </p:nvPr>
        </p:nvSpPr>
        <p:spPr/>
        <p:txBody>
          <a:bodyPr/>
          <a:lstStyle/>
          <a:p>
            <a:r>
              <a:rPr lang="en-US" dirty="0"/>
              <a:t>What did we talk about?</a:t>
            </a:r>
          </a:p>
        </p:txBody>
      </p:sp>
    </p:spTree>
    <p:extLst>
      <p:ext uri="{BB962C8B-B14F-4D97-AF65-F5344CB8AC3E}">
        <p14:creationId xmlns:p14="http://schemas.microsoft.com/office/powerpoint/2010/main" val="31152206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57536-A9DF-B036-8A58-BD6ABFF0A297}"/>
              </a:ext>
            </a:extLst>
          </p:cNvPr>
          <p:cNvSpPr>
            <a:spLocks noGrp="1"/>
          </p:cNvSpPr>
          <p:nvPr>
            <p:ph type="title"/>
          </p:nvPr>
        </p:nvSpPr>
        <p:spPr/>
        <p:txBody>
          <a:bodyPr/>
          <a:lstStyle/>
          <a:p>
            <a:r>
              <a:rPr lang="en-US" dirty="0"/>
              <a:t>Last week</a:t>
            </a:r>
          </a:p>
        </p:txBody>
      </p:sp>
      <p:sp>
        <p:nvSpPr>
          <p:cNvPr id="3" name="Content Placeholder 2">
            <a:extLst>
              <a:ext uri="{FF2B5EF4-FFF2-40B4-BE49-F238E27FC236}">
                <a16:creationId xmlns:a16="http://schemas.microsoft.com/office/drawing/2014/main" id="{A71D109F-A24D-C6BF-844E-0ACBB2C409CE}"/>
              </a:ext>
            </a:extLst>
          </p:cNvPr>
          <p:cNvSpPr>
            <a:spLocks noGrp="1"/>
          </p:cNvSpPr>
          <p:nvPr>
            <p:ph idx="1"/>
          </p:nvPr>
        </p:nvSpPr>
        <p:spPr/>
        <p:txBody>
          <a:bodyPr/>
          <a:lstStyle/>
          <a:p>
            <a:r>
              <a:rPr lang="en-US" dirty="0"/>
              <a:t>Attention </a:t>
            </a:r>
          </a:p>
          <a:p>
            <a:r>
              <a:rPr lang="en-US" dirty="0"/>
              <a:t>Divided attention</a:t>
            </a:r>
          </a:p>
          <a:p>
            <a:pPr lvl="1"/>
            <a:r>
              <a:rPr lang="en-US" dirty="0"/>
              <a:t>Distracted driving</a:t>
            </a:r>
          </a:p>
        </p:txBody>
      </p:sp>
    </p:spTree>
    <p:extLst>
      <p:ext uri="{BB962C8B-B14F-4D97-AF65-F5344CB8AC3E}">
        <p14:creationId xmlns:p14="http://schemas.microsoft.com/office/powerpoint/2010/main" val="5954142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5371</TotalTime>
  <Words>2465</Words>
  <Application>Microsoft Office PowerPoint</Application>
  <PresentationFormat>Widescreen</PresentationFormat>
  <Paragraphs>351</Paragraphs>
  <Slides>58</Slides>
  <Notes>31</Notes>
  <HiddenSlides>11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58</vt:i4>
      </vt:variant>
    </vt:vector>
  </HeadingPairs>
  <TitlesOfParts>
    <vt:vector size="63" baseType="lpstr">
      <vt:lpstr>Aptos</vt:lpstr>
      <vt:lpstr>Arial</vt:lpstr>
      <vt:lpstr>Grotesque Light</vt:lpstr>
      <vt:lpstr>Tw Cen MT Condensed Extra Bold</vt:lpstr>
      <vt:lpstr>Office Theme</vt:lpstr>
      <vt:lpstr>Cog lab – week ##</vt:lpstr>
      <vt:lpstr>Stuff</vt:lpstr>
      <vt:lpstr>Today</vt:lpstr>
      <vt:lpstr>Attention</vt:lpstr>
      <vt:lpstr>Our experiment</vt:lpstr>
      <vt:lpstr>Data stuff</vt:lpstr>
      <vt:lpstr>Debrief on E3</vt:lpstr>
      <vt:lpstr>Last week</vt:lpstr>
      <vt:lpstr>Last week</vt:lpstr>
      <vt:lpstr>Divided attention</vt:lpstr>
      <vt:lpstr>Attention</vt:lpstr>
      <vt:lpstr>Attentional control</vt:lpstr>
      <vt:lpstr>Automatic vs controlled </vt:lpstr>
      <vt:lpstr>Automatic processes</vt:lpstr>
      <vt:lpstr>Automatic processes</vt:lpstr>
      <vt:lpstr>Schneider &amp; Shiffrin (1977)</vt:lpstr>
      <vt:lpstr>Consistent-mapping condition</vt:lpstr>
      <vt:lpstr>Varied mapping condition</vt:lpstr>
      <vt:lpstr>Schneider &amp; Shiffrin (1977)</vt:lpstr>
      <vt:lpstr>Schneider &amp; Shiffrin (1977)</vt:lpstr>
      <vt:lpstr>Experiment 1</vt:lpstr>
      <vt:lpstr>PsychoPY experiment</vt:lpstr>
      <vt:lpstr>Psychopy experiment</vt:lpstr>
      <vt:lpstr>Once you’re done</vt:lpstr>
      <vt:lpstr>Data stuff</vt:lpstr>
      <vt:lpstr>Flanker</vt:lpstr>
      <vt:lpstr>Congruent or incongruent?</vt:lpstr>
      <vt:lpstr>Congruent or incongruent?</vt:lpstr>
      <vt:lpstr>Congruent or incongruent?</vt:lpstr>
      <vt:lpstr>Congruent or incongruent?</vt:lpstr>
      <vt:lpstr>Flanker task</vt:lpstr>
      <vt:lpstr>Experiment 2</vt:lpstr>
      <vt:lpstr>Data stuff</vt:lpstr>
      <vt:lpstr>Experiment 2</vt:lpstr>
      <vt:lpstr>Stroop Task </vt:lpstr>
      <vt:lpstr>Stroop task</vt:lpstr>
      <vt:lpstr>PowerPoint Presentation</vt:lpstr>
      <vt:lpstr>Congruent or incongruent?</vt:lpstr>
      <vt:lpstr>Congruent or incongruent?</vt:lpstr>
      <vt:lpstr>Congruent or incongruent?</vt:lpstr>
      <vt:lpstr>Congruent or incongruent?</vt:lpstr>
      <vt:lpstr>Controlled -&gt; automatic?</vt:lpstr>
      <vt:lpstr>Practice!</vt:lpstr>
      <vt:lpstr>Attentional control IRL</vt:lpstr>
      <vt:lpstr>Attentional control IRL</vt:lpstr>
      <vt:lpstr>Attentional control IRL </vt:lpstr>
      <vt:lpstr>Attentional control IRL </vt:lpstr>
      <vt:lpstr>Debrief on E3 (again)</vt:lpstr>
      <vt:lpstr>E3 – workplace demo </vt:lpstr>
      <vt:lpstr>Congruency</vt:lpstr>
      <vt:lpstr>Email target task</vt:lpstr>
      <vt:lpstr>Congruent distractor</vt:lpstr>
      <vt:lpstr>Incongruent distractor </vt:lpstr>
      <vt:lpstr>E3</vt:lpstr>
      <vt:lpstr>Attentional control IRL</vt:lpstr>
      <vt:lpstr>Attention -&gt; encoding</vt:lpstr>
      <vt:lpstr>Attention &amp; memory</vt:lpstr>
      <vt:lpstr>Thursday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 453: Cognitive Psychology Lab</dc:title>
  <dc:creator>McCoy,Haley</dc:creator>
  <cp:lastModifiedBy>McCoy,Haley</cp:lastModifiedBy>
  <cp:revision>2</cp:revision>
  <dcterms:created xsi:type="dcterms:W3CDTF">2024-02-11T20:46:57Z</dcterms:created>
  <dcterms:modified xsi:type="dcterms:W3CDTF">2025-08-12T20:10:01Z</dcterms:modified>
</cp:coreProperties>
</file>